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114A07-6459-4FE9-964A-CB88AB87C23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FD024F-2259-473C-9473-6CBEFA3FAA78}">
      <dgm:prSet phldrT="[Текст]"/>
      <dgm:spPr/>
      <dgm:t>
        <a:bodyPr/>
        <a:lstStyle/>
        <a:p>
          <a:r>
            <a:rPr lang="ru-RU" dirty="0" smtClean="0"/>
            <a:t>термопласты</a:t>
          </a:r>
          <a:endParaRPr lang="ru-RU" dirty="0"/>
        </a:p>
      </dgm:t>
    </dgm:pt>
    <dgm:pt modelId="{E7ADD3A4-4C10-461B-AE1A-7085E296963B}" type="parTrans" cxnId="{63088FB6-EAE6-4515-973E-ACA1E90E4C05}">
      <dgm:prSet/>
      <dgm:spPr/>
      <dgm:t>
        <a:bodyPr/>
        <a:lstStyle/>
        <a:p>
          <a:endParaRPr lang="ru-RU"/>
        </a:p>
      </dgm:t>
    </dgm:pt>
    <dgm:pt modelId="{FEA80FD5-E5F1-40A7-8213-12F7494832C8}" type="sibTrans" cxnId="{63088FB6-EAE6-4515-973E-ACA1E90E4C05}">
      <dgm:prSet/>
      <dgm:spPr/>
      <dgm:t>
        <a:bodyPr/>
        <a:lstStyle/>
        <a:p>
          <a:endParaRPr lang="ru-RU"/>
        </a:p>
      </dgm:t>
    </dgm:pt>
    <dgm:pt modelId="{709B58B4-105A-4634-8454-C45845963034}">
      <dgm:prSet phldrT="[Текст]" custT="1"/>
      <dgm:spPr/>
      <dgm:t>
        <a:bodyPr/>
        <a:lstStyle/>
        <a:p>
          <a:r>
            <a:rPr lang="ru-RU" sz="2000" dirty="0" smtClean="0"/>
            <a:t>полиэтилен</a:t>
          </a:r>
          <a:endParaRPr lang="ru-RU" sz="2000" dirty="0"/>
        </a:p>
      </dgm:t>
    </dgm:pt>
    <dgm:pt modelId="{44279540-E8C3-49E2-BC3F-2778F4A4EAA5}" type="parTrans" cxnId="{5817EE81-30E5-47EC-BBF8-FF15F50DAC39}">
      <dgm:prSet/>
      <dgm:spPr/>
      <dgm:t>
        <a:bodyPr/>
        <a:lstStyle/>
        <a:p>
          <a:endParaRPr lang="ru-RU"/>
        </a:p>
      </dgm:t>
    </dgm:pt>
    <dgm:pt modelId="{11BBD252-3ABF-4165-AACA-F3762389DB92}" type="sibTrans" cxnId="{5817EE81-30E5-47EC-BBF8-FF15F50DAC39}">
      <dgm:prSet/>
      <dgm:spPr/>
      <dgm:t>
        <a:bodyPr/>
        <a:lstStyle/>
        <a:p>
          <a:endParaRPr lang="ru-RU"/>
        </a:p>
      </dgm:t>
    </dgm:pt>
    <dgm:pt modelId="{7FFA0CC6-712F-43F2-82E6-445EB64686B9}">
      <dgm:prSet phldrT="[Текст]" custT="1"/>
      <dgm:spPr/>
      <dgm:t>
        <a:bodyPr/>
        <a:lstStyle/>
        <a:p>
          <a:r>
            <a:rPr lang="ru-RU" sz="2000" dirty="0" smtClean="0"/>
            <a:t>полистирол</a:t>
          </a:r>
          <a:endParaRPr lang="ru-RU" sz="2000" dirty="0"/>
        </a:p>
      </dgm:t>
    </dgm:pt>
    <dgm:pt modelId="{3FD04725-145D-486F-A15F-7BC3E4CAB7FB}" type="parTrans" cxnId="{CDFFC6D1-3EC3-417A-A69D-4F4CEB0F35DA}">
      <dgm:prSet/>
      <dgm:spPr/>
      <dgm:t>
        <a:bodyPr/>
        <a:lstStyle/>
        <a:p>
          <a:endParaRPr lang="ru-RU"/>
        </a:p>
      </dgm:t>
    </dgm:pt>
    <dgm:pt modelId="{D1775B6D-0D6E-43F5-AD27-9CF174D398CC}" type="sibTrans" cxnId="{CDFFC6D1-3EC3-417A-A69D-4F4CEB0F35DA}">
      <dgm:prSet/>
      <dgm:spPr/>
      <dgm:t>
        <a:bodyPr/>
        <a:lstStyle/>
        <a:p>
          <a:endParaRPr lang="ru-RU"/>
        </a:p>
      </dgm:t>
    </dgm:pt>
    <dgm:pt modelId="{D2F39A63-A79A-4132-9828-42FAC1A517AB}">
      <dgm:prSet phldrT="[Текст]"/>
      <dgm:spPr/>
      <dgm:t>
        <a:bodyPr/>
        <a:lstStyle/>
        <a:p>
          <a:r>
            <a:rPr lang="ru-RU" dirty="0" err="1" smtClean="0"/>
            <a:t>термореактопласты</a:t>
          </a:r>
          <a:endParaRPr lang="ru-RU" dirty="0"/>
        </a:p>
      </dgm:t>
    </dgm:pt>
    <dgm:pt modelId="{4DB39A2E-5E9B-49AF-B475-23D59DB1364D}" type="parTrans" cxnId="{E230C34E-E302-42D6-AB5D-49C75E1C19BC}">
      <dgm:prSet/>
      <dgm:spPr/>
      <dgm:t>
        <a:bodyPr/>
        <a:lstStyle/>
        <a:p>
          <a:endParaRPr lang="ru-RU"/>
        </a:p>
      </dgm:t>
    </dgm:pt>
    <dgm:pt modelId="{6E6DD0B4-074F-496B-9584-CD224773A29C}" type="sibTrans" cxnId="{E230C34E-E302-42D6-AB5D-49C75E1C19BC}">
      <dgm:prSet/>
      <dgm:spPr/>
      <dgm:t>
        <a:bodyPr/>
        <a:lstStyle/>
        <a:p>
          <a:endParaRPr lang="ru-RU"/>
        </a:p>
      </dgm:t>
    </dgm:pt>
    <dgm:pt modelId="{CB5F9D0E-CA8A-4A9A-B437-8253B492E787}">
      <dgm:prSet phldrT="[Текст]" custT="1"/>
      <dgm:spPr/>
      <dgm:t>
        <a:bodyPr/>
        <a:lstStyle/>
        <a:p>
          <a:r>
            <a:rPr lang="ru-RU" sz="1800" dirty="0" smtClean="0"/>
            <a:t>Фенолформальдегидные </a:t>
          </a:r>
          <a:r>
            <a:rPr lang="ru-RU" sz="1800" dirty="0" err="1" smtClean="0"/>
            <a:t>карбамидные</a:t>
          </a:r>
          <a:r>
            <a:rPr lang="ru-RU" sz="1800" dirty="0" smtClean="0"/>
            <a:t> полиэфирные полимеры</a:t>
          </a:r>
          <a:endParaRPr lang="ru-RU" sz="1800" dirty="0"/>
        </a:p>
      </dgm:t>
    </dgm:pt>
    <dgm:pt modelId="{1E6655E6-66B7-494B-B96D-827480AD1B33}" type="parTrans" cxnId="{02E373E7-9915-4E57-B761-6B9D671E5908}">
      <dgm:prSet/>
      <dgm:spPr/>
      <dgm:t>
        <a:bodyPr/>
        <a:lstStyle/>
        <a:p>
          <a:endParaRPr lang="ru-RU"/>
        </a:p>
      </dgm:t>
    </dgm:pt>
    <dgm:pt modelId="{90B9E89A-5631-429E-8BC9-97F99094ECF3}" type="sibTrans" cxnId="{02E373E7-9915-4E57-B761-6B9D671E5908}">
      <dgm:prSet/>
      <dgm:spPr/>
      <dgm:t>
        <a:bodyPr/>
        <a:lstStyle/>
        <a:p>
          <a:endParaRPr lang="ru-RU"/>
        </a:p>
      </dgm:t>
    </dgm:pt>
    <dgm:pt modelId="{A1AF2FD8-780C-4D04-A458-6D43BD95D0D2}" type="pres">
      <dgm:prSet presAssocID="{BC114A07-6459-4FE9-964A-CB88AB87C23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3F84AB-42A6-4137-B45D-D1F1D8D4DB1D}" type="pres">
      <dgm:prSet presAssocID="{34FD024F-2259-473C-9473-6CBEFA3FAA78}" presName="root" presStyleCnt="0"/>
      <dgm:spPr/>
    </dgm:pt>
    <dgm:pt modelId="{8E92D889-FDC9-4D10-A053-802AF2524385}" type="pres">
      <dgm:prSet presAssocID="{34FD024F-2259-473C-9473-6CBEFA3FAA78}" presName="rootComposite" presStyleCnt="0"/>
      <dgm:spPr/>
    </dgm:pt>
    <dgm:pt modelId="{92BBA6E1-A5DB-4FDC-9F84-B3E94B5CABB5}" type="pres">
      <dgm:prSet presAssocID="{34FD024F-2259-473C-9473-6CBEFA3FAA78}" presName="rootText" presStyleLbl="node1" presStyleIdx="0" presStyleCnt="2"/>
      <dgm:spPr/>
      <dgm:t>
        <a:bodyPr/>
        <a:lstStyle/>
        <a:p>
          <a:endParaRPr lang="ru-RU"/>
        </a:p>
      </dgm:t>
    </dgm:pt>
    <dgm:pt modelId="{3D9AAD01-ED66-442B-BEB6-726B88A744FA}" type="pres">
      <dgm:prSet presAssocID="{34FD024F-2259-473C-9473-6CBEFA3FAA78}" presName="rootConnector" presStyleLbl="node1" presStyleIdx="0" presStyleCnt="2"/>
      <dgm:spPr/>
      <dgm:t>
        <a:bodyPr/>
        <a:lstStyle/>
        <a:p>
          <a:endParaRPr lang="ru-RU"/>
        </a:p>
      </dgm:t>
    </dgm:pt>
    <dgm:pt modelId="{6ECDC6A5-1D5B-4711-912A-E33EF347A801}" type="pres">
      <dgm:prSet presAssocID="{34FD024F-2259-473C-9473-6CBEFA3FAA78}" presName="childShape" presStyleCnt="0"/>
      <dgm:spPr/>
    </dgm:pt>
    <dgm:pt modelId="{4AA9E3A2-DDC1-4AD7-9FE4-C2D900B8D736}" type="pres">
      <dgm:prSet presAssocID="{44279540-E8C3-49E2-BC3F-2778F4A4EAA5}" presName="Name13" presStyleLbl="parChTrans1D2" presStyleIdx="0" presStyleCnt="3"/>
      <dgm:spPr/>
      <dgm:t>
        <a:bodyPr/>
        <a:lstStyle/>
        <a:p>
          <a:endParaRPr lang="ru-RU"/>
        </a:p>
      </dgm:t>
    </dgm:pt>
    <dgm:pt modelId="{4B8DFBB1-C4BD-484F-B2AD-E565B174A2DE}" type="pres">
      <dgm:prSet presAssocID="{709B58B4-105A-4634-8454-C45845963034}" presName="childText" presStyleLbl="bgAcc1" presStyleIdx="0" presStyleCnt="3" custScaleY="165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39A3D-F09B-4A37-9C37-D47B10264D40}" type="pres">
      <dgm:prSet presAssocID="{3FD04725-145D-486F-A15F-7BC3E4CAB7FB}" presName="Name13" presStyleLbl="parChTrans1D2" presStyleIdx="1" presStyleCnt="3"/>
      <dgm:spPr/>
      <dgm:t>
        <a:bodyPr/>
        <a:lstStyle/>
        <a:p>
          <a:endParaRPr lang="ru-RU"/>
        </a:p>
      </dgm:t>
    </dgm:pt>
    <dgm:pt modelId="{6888DC1F-8E80-4DCC-AC9B-50F7C23B2694}" type="pres">
      <dgm:prSet presAssocID="{7FFA0CC6-712F-43F2-82E6-445EB64686B9}" presName="childText" presStyleLbl="bgAcc1" presStyleIdx="1" presStyleCnt="3" custScaleY="157248" custLinFactY="14067" custLinFactNeighborX="770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9B6A1-D145-465A-BB31-A5024734D0C2}" type="pres">
      <dgm:prSet presAssocID="{D2F39A63-A79A-4132-9828-42FAC1A517AB}" presName="root" presStyleCnt="0"/>
      <dgm:spPr/>
    </dgm:pt>
    <dgm:pt modelId="{B5F700E1-76A4-4CB9-BC3F-ACAAA5C390AC}" type="pres">
      <dgm:prSet presAssocID="{D2F39A63-A79A-4132-9828-42FAC1A517AB}" presName="rootComposite" presStyleCnt="0"/>
      <dgm:spPr/>
    </dgm:pt>
    <dgm:pt modelId="{12978A08-01CD-410E-B90A-B040AF50236C}" type="pres">
      <dgm:prSet presAssocID="{D2F39A63-A79A-4132-9828-42FAC1A517AB}" presName="rootText" presStyleLbl="node1" presStyleIdx="1" presStyleCnt="2"/>
      <dgm:spPr/>
      <dgm:t>
        <a:bodyPr/>
        <a:lstStyle/>
        <a:p>
          <a:endParaRPr lang="ru-RU"/>
        </a:p>
      </dgm:t>
    </dgm:pt>
    <dgm:pt modelId="{138B1640-C869-4C0F-B448-7ADF74715FBC}" type="pres">
      <dgm:prSet presAssocID="{D2F39A63-A79A-4132-9828-42FAC1A517AB}" presName="rootConnector" presStyleLbl="node1" presStyleIdx="1" presStyleCnt="2"/>
      <dgm:spPr/>
      <dgm:t>
        <a:bodyPr/>
        <a:lstStyle/>
        <a:p>
          <a:endParaRPr lang="ru-RU"/>
        </a:p>
      </dgm:t>
    </dgm:pt>
    <dgm:pt modelId="{0E2D5CFE-F925-4BE4-9057-35A19174BB78}" type="pres">
      <dgm:prSet presAssocID="{D2F39A63-A79A-4132-9828-42FAC1A517AB}" presName="childShape" presStyleCnt="0"/>
      <dgm:spPr/>
    </dgm:pt>
    <dgm:pt modelId="{A828DA64-1B86-4385-B0F8-B1B3AF509B71}" type="pres">
      <dgm:prSet presAssocID="{1E6655E6-66B7-494B-B96D-827480AD1B33}" presName="Name13" presStyleLbl="parChTrans1D2" presStyleIdx="2" presStyleCnt="3"/>
      <dgm:spPr/>
      <dgm:t>
        <a:bodyPr/>
        <a:lstStyle/>
        <a:p>
          <a:endParaRPr lang="ru-RU"/>
        </a:p>
      </dgm:t>
    </dgm:pt>
    <dgm:pt modelId="{C93FBFBA-2BFB-483A-BE47-25DE22C59853}" type="pres">
      <dgm:prSet presAssocID="{CB5F9D0E-CA8A-4A9A-B437-8253B492E787}" presName="childText" presStyleLbl="bgAcc1" presStyleIdx="2" presStyleCnt="3" custScaleX="181541" custScaleY="114340" custLinFactNeighborX="17577" custLinFactNeighborY="-4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A5E915-2062-48DB-AFC6-59E53D330159}" type="presOf" srcId="{34FD024F-2259-473C-9473-6CBEFA3FAA78}" destId="{3D9AAD01-ED66-442B-BEB6-726B88A744FA}" srcOrd="1" destOrd="0" presId="urn:microsoft.com/office/officeart/2005/8/layout/hierarchy3"/>
    <dgm:cxn modelId="{7DAC8ED7-41B1-4BB0-8EE8-E2D2A512B399}" type="presOf" srcId="{1E6655E6-66B7-494B-B96D-827480AD1B33}" destId="{A828DA64-1B86-4385-B0F8-B1B3AF509B71}" srcOrd="0" destOrd="0" presId="urn:microsoft.com/office/officeart/2005/8/layout/hierarchy3"/>
    <dgm:cxn modelId="{E230C34E-E302-42D6-AB5D-49C75E1C19BC}" srcId="{BC114A07-6459-4FE9-964A-CB88AB87C23A}" destId="{D2F39A63-A79A-4132-9828-42FAC1A517AB}" srcOrd="1" destOrd="0" parTransId="{4DB39A2E-5E9B-49AF-B475-23D59DB1364D}" sibTransId="{6E6DD0B4-074F-496B-9584-CD224773A29C}"/>
    <dgm:cxn modelId="{AE755A4F-3324-4149-8F39-970ACAB18E03}" type="presOf" srcId="{CB5F9D0E-CA8A-4A9A-B437-8253B492E787}" destId="{C93FBFBA-2BFB-483A-BE47-25DE22C59853}" srcOrd="0" destOrd="0" presId="urn:microsoft.com/office/officeart/2005/8/layout/hierarchy3"/>
    <dgm:cxn modelId="{FE4F3AA4-249A-4AAE-9B28-27A6F9560655}" type="presOf" srcId="{709B58B4-105A-4634-8454-C45845963034}" destId="{4B8DFBB1-C4BD-484F-B2AD-E565B174A2DE}" srcOrd="0" destOrd="0" presId="urn:microsoft.com/office/officeart/2005/8/layout/hierarchy3"/>
    <dgm:cxn modelId="{CDFFC6D1-3EC3-417A-A69D-4F4CEB0F35DA}" srcId="{34FD024F-2259-473C-9473-6CBEFA3FAA78}" destId="{7FFA0CC6-712F-43F2-82E6-445EB64686B9}" srcOrd="1" destOrd="0" parTransId="{3FD04725-145D-486F-A15F-7BC3E4CAB7FB}" sibTransId="{D1775B6D-0D6E-43F5-AD27-9CF174D398CC}"/>
    <dgm:cxn modelId="{591FC4AF-9DFD-4AAC-83E9-95F081A37634}" type="presOf" srcId="{3FD04725-145D-486F-A15F-7BC3E4CAB7FB}" destId="{2A639A3D-F09B-4A37-9C37-D47B10264D40}" srcOrd="0" destOrd="0" presId="urn:microsoft.com/office/officeart/2005/8/layout/hierarchy3"/>
    <dgm:cxn modelId="{FD7A66FE-C65F-4556-B7EF-846BDABD84FD}" type="presOf" srcId="{44279540-E8C3-49E2-BC3F-2778F4A4EAA5}" destId="{4AA9E3A2-DDC1-4AD7-9FE4-C2D900B8D736}" srcOrd="0" destOrd="0" presId="urn:microsoft.com/office/officeart/2005/8/layout/hierarchy3"/>
    <dgm:cxn modelId="{E9DD78FC-C9B2-41CA-BBAF-FEE83384286F}" type="presOf" srcId="{34FD024F-2259-473C-9473-6CBEFA3FAA78}" destId="{92BBA6E1-A5DB-4FDC-9F84-B3E94B5CABB5}" srcOrd="0" destOrd="0" presId="urn:microsoft.com/office/officeart/2005/8/layout/hierarchy3"/>
    <dgm:cxn modelId="{3C4C7A0F-F0F2-4BFF-9AD0-3BB0D1E90E5E}" type="presOf" srcId="{D2F39A63-A79A-4132-9828-42FAC1A517AB}" destId="{138B1640-C869-4C0F-B448-7ADF74715FBC}" srcOrd="1" destOrd="0" presId="urn:microsoft.com/office/officeart/2005/8/layout/hierarchy3"/>
    <dgm:cxn modelId="{5817EE81-30E5-47EC-BBF8-FF15F50DAC39}" srcId="{34FD024F-2259-473C-9473-6CBEFA3FAA78}" destId="{709B58B4-105A-4634-8454-C45845963034}" srcOrd="0" destOrd="0" parTransId="{44279540-E8C3-49E2-BC3F-2778F4A4EAA5}" sibTransId="{11BBD252-3ABF-4165-AACA-F3762389DB92}"/>
    <dgm:cxn modelId="{02E373E7-9915-4E57-B761-6B9D671E5908}" srcId="{D2F39A63-A79A-4132-9828-42FAC1A517AB}" destId="{CB5F9D0E-CA8A-4A9A-B437-8253B492E787}" srcOrd="0" destOrd="0" parTransId="{1E6655E6-66B7-494B-B96D-827480AD1B33}" sibTransId="{90B9E89A-5631-429E-8BC9-97F99094ECF3}"/>
    <dgm:cxn modelId="{CE20BD7E-5B4A-4726-8936-2007450E8056}" type="presOf" srcId="{BC114A07-6459-4FE9-964A-CB88AB87C23A}" destId="{A1AF2FD8-780C-4D04-A458-6D43BD95D0D2}" srcOrd="0" destOrd="0" presId="urn:microsoft.com/office/officeart/2005/8/layout/hierarchy3"/>
    <dgm:cxn modelId="{F7B8D3ED-B2EE-4B07-81D2-2425679E1DD1}" type="presOf" srcId="{D2F39A63-A79A-4132-9828-42FAC1A517AB}" destId="{12978A08-01CD-410E-B90A-B040AF50236C}" srcOrd="0" destOrd="0" presId="urn:microsoft.com/office/officeart/2005/8/layout/hierarchy3"/>
    <dgm:cxn modelId="{63088FB6-EAE6-4515-973E-ACA1E90E4C05}" srcId="{BC114A07-6459-4FE9-964A-CB88AB87C23A}" destId="{34FD024F-2259-473C-9473-6CBEFA3FAA78}" srcOrd="0" destOrd="0" parTransId="{E7ADD3A4-4C10-461B-AE1A-7085E296963B}" sibTransId="{FEA80FD5-E5F1-40A7-8213-12F7494832C8}"/>
    <dgm:cxn modelId="{A707BC04-88DD-48CA-B59E-F05DFC5CBB57}" type="presOf" srcId="{7FFA0CC6-712F-43F2-82E6-445EB64686B9}" destId="{6888DC1F-8E80-4DCC-AC9B-50F7C23B2694}" srcOrd="0" destOrd="0" presId="urn:microsoft.com/office/officeart/2005/8/layout/hierarchy3"/>
    <dgm:cxn modelId="{4AFFE356-B12E-4787-A4B1-B06E8D5FC7A3}" type="presParOf" srcId="{A1AF2FD8-780C-4D04-A458-6D43BD95D0D2}" destId="{AC3F84AB-42A6-4137-B45D-D1F1D8D4DB1D}" srcOrd="0" destOrd="0" presId="urn:microsoft.com/office/officeart/2005/8/layout/hierarchy3"/>
    <dgm:cxn modelId="{F1781878-5136-4B95-8FA6-98CC0131A83B}" type="presParOf" srcId="{AC3F84AB-42A6-4137-B45D-D1F1D8D4DB1D}" destId="{8E92D889-FDC9-4D10-A053-802AF2524385}" srcOrd="0" destOrd="0" presId="urn:microsoft.com/office/officeart/2005/8/layout/hierarchy3"/>
    <dgm:cxn modelId="{F7006F88-64A7-4746-BFC4-25CD2DDFE3B7}" type="presParOf" srcId="{8E92D889-FDC9-4D10-A053-802AF2524385}" destId="{92BBA6E1-A5DB-4FDC-9F84-B3E94B5CABB5}" srcOrd="0" destOrd="0" presId="urn:microsoft.com/office/officeart/2005/8/layout/hierarchy3"/>
    <dgm:cxn modelId="{73484E80-F73B-474E-9E6A-7B35E7EF9065}" type="presParOf" srcId="{8E92D889-FDC9-4D10-A053-802AF2524385}" destId="{3D9AAD01-ED66-442B-BEB6-726B88A744FA}" srcOrd="1" destOrd="0" presId="urn:microsoft.com/office/officeart/2005/8/layout/hierarchy3"/>
    <dgm:cxn modelId="{4F9EDD47-BDFA-4C9D-8C88-CE5F0133F77B}" type="presParOf" srcId="{AC3F84AB-42A6-4137-B45D-D1F1D8D4DB1D}" destId="{6ECDC6A5-1D5B-4711-912A-E33EF347A801}" srcOrd="1" destOrd="0" presId="urn:microsoft.com/office/officeart/2005/8/layout/hierarchy3"/>
    <dgm:cxn modelId="{F955A7AB-5FD3-41FC-8DB9-4F9116AC161D}" type="presParOf" srcId="{6ECDC6A5-1D5B-4711-912A-E33EF347A801}" destId="{4AA9E3A2-DDC1-4AD7-9FE4-C2D900B8D736}" srcOrd="0" destOrd="0" presId="urn:microsoft.com/office/officeart/2005/8/layout/hierarchy3"/>
    <dgm:cxn modelId="{C4EEE8FD-99D3-42B8-8B6C-81642A7390EA}" type="presParOf" srcId="{6ECDC6A5-1D5B-4711-912A-E33EF347A801}" destId="{4B8DFBB1-C4BD-484F-B2AD-E565B174A2DE}" srcOrd="1" destOrd="0" presId="urn:microsoft.com/office/officeart/2005/8/layout/hierarchy3"/>
    <dgm:cxn modelId="{AE9C5DF5-CCCD-4AEE-AA3A-F3620FBE4E01}" type="presParOf" srcId="{6ECDC6A5-1D5B-4711-912A-E33EF347A801}" destId="{2A639A3D-F09B-4A37-9C37-D47B10264D40}" srcOrd="2" destOrd="0" presId="urn:microsoft.com/office/officeart/2005/8/layout/hierarchy3"/>
    <dgm:cxn modelId="{A51DED88-EB27-4DF0-93C7-E0D4CFEEA5D4}" type="presParOf" srcId="{6ECDC6A5-1D5B-4711-912A-E33EF347A801}" destId="{6888DC1F-8E80-4DCC-AC9B-50F7C23B2694}" srcOrd="3" destOrd="0" presId="urn:microsoft.com/office/officeart/2005/8/layout/hierarchy3"/>
    <dgm:cxn modelId="{1391E44D-BE2B-48B1-BFC2-135CB6A7B0C6}" type="presParOf" srcId="{A1AF2FD8-780C-4D04-A458-6D43BD95D0D2}" destId="{F659B6A1-D145-465A-BB31-A5024734D0C2}" srcOrd="1" destOrd="0" presId="urn:microsoft.com/office/officeart/2005/8/layout/hierarchy3"/>
    <dgm:cxn modelId="{3227EFA8-9A6F-43A0-B53B-DF8617D9DF52}" type="presParOf" srcId="{F659B6A1-D145-465A-BB31-A5024734D0C2}" destId="{B5F700E1-76A4-4CB9-BC3F-ACAAA5C390AC}" srcOrd="0" destOrd="0" presId="urn:microsoft.com/office/officeart/2005/8/layout/hierarchy3"/>
    <dgm:cxn modelId="{15664D83-0A9F-4656-BBAB-34F61550985D}" type="presParOf" srcId="{B5F700E1-76A4-4CB9-BC3F-ACAAA5C390AC}" destId="{12978A08-01CD-410E-B90A-B040AF50236C}" srcOrd="0" destOrd="0" presId="urn:microsoft.com/office/officeart/2005/8/layout/hierarchy3"/>
    <dgm:cxn modelId="{153DDF0D-9B89-4408-A1A7-6D81F578DF77}" type="presParOf" srcId="{B5F700E1-76A4-4CB9-BC3F-ACAAA5C390AC}" destId="{138B1640-C869-4C0F-B448-7ADF74715FBC}" srcOrd="1" destOrd="0" presId="urn:microsoft.com/office/officeart/2005/8/layout/hierarchy3"/>
    <dgm:cxn modelId="{CD857B0D-A069-4C43-B65F-C005310364EA}" type="presParOf" srcId="{F659B6A1-D145-465A-BB31-A5024734D0C2}" destId="{0E2D5CFE-F925-4BE4-9057-35A19174BB78}" srcOrd="1" destOrd="0" presId="urn:microsoft.com/office/officeart/2005/8/layout/hierarchy3"/>
    <dgm:cxn modelId="{F9C01508-ADB7-4977-8DA4-CABFC29B59EC}" type="presParOf" srcId="{0E2D5CFE-F925-4BE4-9057-35A19174BB78}" destId="{A828DA64-1B86-4385-B0F8-B1B3AF509B71}" srcOrd="0" destOrd="0" presId="urn:microsoft.com/office/officeart/2005/8/layout/hierarchy3"/>
    <dgm:cxn modelId="{D83579C9-D1A6-4054-8BB2-4357329B25E7}" type="presParOf" srcId="{0E2D5CFE-F925-4BE4-9057-35A19174BB78}" destId="{C93FBFBA-2BFB-483A-BE47-25DE22C5985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BA6E1-A5DB-4FDC-9F84-B3E94B5CABB5}">
      <dsp:nvSpPr>
        <dsp:cNvPr id="0" name=""/>
        <dsp:cNvSpPr/>
      </dsp:nvSpPr>
      <dsp:spPr>
        <a:xfrm>
          <a:off x="1206165" y="137"/>
          <a:ext cx="1920573" cy="960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термопласты</a:t>
          </a:r>
          <a:endParaRPr lang="ru-RU" sz="1700" kern="1200" dirty="0"/>
        </a:p>
      </dsp:txBody>
      <dsp:txXfrm>
        <a:off x="1234291" y="28263"/>
        <a:ext cx="1864321" cy="904034"/>
      </dsp:txXfrm>
    </dsp:sp>
    <dsp:sp modelId="{4AA9E3A2-DDC1-4AD7-9FE4-C2D900B8D736}">
      <dsp:nvSpPr>
        <dsp:cNvPr id="0" name=""/>
        <dsp:cNvSpPr/>
      </dsp:nvSpPr>
      <dsp:spPr>
        <a:xfrm>
          <a:off x="1398222" y="960423"/>
          <a:ext cx="192057" cy="1036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6403"/>
              </a:lnTo>
              <a:lnTo>
                <a:pt x="192057" y="1036403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8DFBB1-C4BD-484F-B2AD-E565B174A2DE}">
      <dsp:nvSpPr>
        <dsp:cNvPr id="0" name=""/>
        <dsp:cNvSpPr/>
      </dsp:nvSpPr>
      <dsp:spPr>
        <a:xfrm>
          <a:off x="1590280" y="1200495"/>
          <a:ext cx="1536458" cy="15926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полиэтилен</a:t>
          </a:r>
          <a:endParaRPr lang="ru-RU" sz="2000" kern="1200" dirty="0"/>
        </a:p>
      </dsp:txBody>
      <dsp:txXfrm>
        <a:off x="1635281" y="1245496"/>
        <a:ext cx="1446456" cy="1502661"/>
      </dsp:txXfrm>
    </dsp:sp>
    <dsp:sp modelId="{2A639A3D-F09B-4A37-9C37-D47B10264D40}">
      <dsp:nvSpPr>
        <dsp:cNvPr id="0" name=""/>
        <dsp:cNvSpPr/>
      </dsp:nvSpPr>
      <dsp:spPr>
        <a:xfrm>
          <a:off x="1398222" y="960423"/>
          <a:ext cx="310502" cy="2827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7960"/>
              </a:lnTo>
              <a:lnTo>
                <a:pt x="310502" y="2827960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88DC1F-8E80-4DCC-AC9B-50F7C23B2694}">
      <dsp:nvSpPr>
        <dsp:cNvPr id="0" name=""/>
        <dsp:cNvSpPr/>
      </dsp:nvSpPr>
      <dsp:spPr>
        <a:xfrm>
          <a:off x="1708725" y="3033368"/>
          <a:ext cx="1536458" cy="1510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полистирол</a:t>
          </a:r>
          <a:endParaRPr lang="ru-RU" sz="2000" kern="1200" dirty="0"/>
        </a:p>
      </dsp:txBody>
      <dsp:txXfrm>
        <a:off x="1752952" y="3077595"/>
        <a:ext cx="1448004" cy="1421577"/>
      </dsp:txXfrm>
    </dsp:sp>
    <dsp:sp modelId="{12978A08-01CD-410E-B90A-B040AF50236C}">
      <dsp:nvSpPr>
        <dsp:cNvPr id="0" name=""/>
        <dsp:cNvSpPr/>
      </dsp:nvSpPr>
      <dsp:spPr>
        <a:xfrm>
          <a:off x="3606881" y="137"/>
          <a:ext cx="1920573" cy="960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термореактопласты</a:t>
          </a:r>
          <a:endParaRPr lang="ru-RU" sz="1700" kern="1200" dirty="0"/>
        </a:p>
      </dsp:txBody>
      <dsp:txXfrm>
        <a:off x="3635007" y="28263"/>
        <a:ext cx="1864321" cy="904034"/>
      </dsp:txXfrm>
    </dsp:sp>
    <dsp:sp modelId="{A828DA64-1B86-4385-B0F8-B1B3AF509B71}">
      <dsp:nvSpPr>
        <dsp:cNvPr id="0" name=""/>
        <dsp:cNvSpPr/>
      </dsp:nvSpPr>
      <dsp:spPr>
        <a:xfrm>
          <a:off x="3798939" y="960423"/>
          <a:ext cx="462120" cy="747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7592"/>
              </a:lnTo>
              <a:lnTo>
                <a:pt x="462120" y="747592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3FBFBA-2BFB-483A-BE47-25DE22C59853}">
      <dsp:nvSpPr>
        <dsp:cNvPr id="0" name=""/>
        <dsp:cNvSpPr/>
      </dsp:nvSpPr>
      <dsp:spPr>
        <a:xfrm>
          <a:off x="4261059" y="1159020"/>
          <a:ext cx="2789301" cy="1097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Фенолформальдегидные </a:t>
          </a:r>
          <a:r>
            <a:rPr lang="ru-RU" sz="1800" kern="1200" dirty="0" err="1" smtClean="0"/>
            <a:t>карбамидные</a:t>
          </a:r>
          <a:r>
            <a:rPr lang="ru-RU" sz="1800" kern="1200" dirty="0" smtClean="0"/>
            <a:t> полиэфирные полимеры</a:t>
          </a:r>
          <a:endParaRPr lang="ru-RU" sz="1800" kern="1200" dirty="0"/>
        </a:p>
      </dsp:txBody>
      <dsp:txXfrm>
        <a:off x="4293218" y="1191179"/>
        <a:ext cx="2724983" cy="1033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E043D-AAAC-46A5-939E-2E3B65A3B0BE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C64C2-FBB4-447C-8791-FFB3A7909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006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A9808-3B22-4D9F-82CF-FC4B5584991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569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920880" cy="2376264"/>
          </a:xfrm>
        </p:spPr>
        <p:txBody>
          <a:bodyPr/>
          <a:lstStyle/>
          <a:p>
            <a:pPr algn="ctr"/>
            <a:r>
              <a:rPr lang="ru-RU" dirty="0" smtClean="0"/>
              <a:t>ИСКУССТВЕННЫЕ ПОЛИМЕРЫ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14192" y="4676943"/>
            <a:ext cx="4734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Химия – 11 класс.</a:t>
            </a:r>
          </a:p>
          <a:p>
            <a:r>
              <a:rPr lang="ru-RU" b="1" u="sng" dirty="0" smtClean="0"/>
              <a:t>Разработано:</a:t>
            </a:r>
          </a:p>
          <a:p>
            <a:r>
              <a:rPr lang="ru-RU" b="1" dirty="0" smtClean="0"/>
              <a:t>Учитель химии МБОУ Федоровской СОШ</a:t>
            </a:r>
          </a:p>
          <a:p>
            <a:r>
              <a:rPr lang="ru-RU" b="1" dirty="0" smtClean="0"/>
              <a:t>Петрова Наталья Владимировна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3229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85800"/>
            <a:ext cx="7560840" cy="5263480"/>
          </a:xfrm>
        </p:spPr>
      </p:pic>
    </p:spTree>
    <p:extLst>
      <p:ext uri="{BB962C8B-B14F-4D97-AF65-F5344CB8AC3E}">
        <p14:creationId xmlns:p14="http://schemas.microsoft.com/office/powerpoint/2010/main" val="239824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4509120"/>
            <a:ext cx="8064896" cy="1600200"/>
          </a:xfrm>
        </p:spPr>
        <p:txBody>
          <a:bodyPr>
            <a:normAutofit/>
          </a:bodyPr>
          <a:lstStyle/>
          <a:p>
            <a:pPr lvl="6" algn="l" rtl="0">
              <a:spcBef>
                <a:spcPct val="0"/>
              </a:spcBef>
            </a:pPr>
            <a:r>
              <a:rPr lang="ru-RU" sz="2400" dirty="0"/>
              <a:t>Искусственные полимеры – это материалы и вещества, полученные путем глубокого синтеза из одного или нескольких веществ.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70465"/>
            <a:ext cx="3657600" cy="3645408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692696"/>
            <a:ext cx="3657600" cy="3600399"/>
          </a:xfrm>
        </p:spPr>
      </p:pic>
    </p:spTree>
    <p:extLst>
      <p:ext uri="{BB962C8B-B14F-4D97-AF65-F5344CB8AC3E}">
        <p14:creationId xmlns:p14="http://schemas.microsoft.com/office/powerpoint/2010/main" val="105659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8136904" cy="4894312"/>
          </a:xfrm>
        </p:spPr>
      </p:pic>
    </p:spTree>
    <p:extLst>
      <p:ext uri="{BB962C8B-B14F-4D97-AF65-F5344CB8AC3E}">
        <p14:creationId xmlns:p14="http://schemas.microsoft.com/office/powerpoint/2010/main" val="223854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ПЛАСТМАССЫ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85800"/>
            <a:ext cx="7704856" cy="4471392"/>
          </a:xfrm>
        </p:spPr>
      </p:pic>
    </p:spTree>
    <p:extLst>
      <p:ext uri="{BB962C8B-B14F-4D97-AF65-F5344CB8AC3E}">
        <p14:creationId xmlns:p14="http://schemas.microsoft.com/office/powerpoint/2010/main" val="8360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762000" y="5085184"/>
            <a:ext cx="6781800" cy="1087016"/>
          </a:xfrm>
        </p:spPr>
        <p:txBody>
          <a:bodyPr/>
          <a:lstStyle/>
          <a:p>
            <a:r>
              <a:rPr lang="ru-RU" dirty="0" smtClean="0"/>
              <a:t>ПЛАСТМАССЫ</a:t>
            </a:r>
            <a:endParaRPr lang="ru-RU" dirty="0"/>
          </a:p>
        </p:txBody>
      </p:sp>
      <p:graphicFrame>
        <p:nvGraphicFramePr>
          <p:cNvPr id="18" name="Объект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8799116"/>
              </p:ext>
            </p:extLst>
          </p:nvPr>
        </p:nvGraphicFramePr>
        <p:xfrm>
          <a:off x="762000" y="685800"/>
          <a:ext cx="7986464" cy="45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297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62000" y="5157192"/>
            <a:ext cx="6784848" cy="1015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ПОЛИТЕТРАФТОРЭТИЛЕН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55" y="1237405"/>
            <a:ext cx="4329545" cy="3703763"/>
          </a:xfrm>
        </p:spPr>
      </p:pic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251520" y="764704"/>
            <a:ext cx="3384376" cy="4114800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/>
              <a:t>Политетрафторэтилен</a:t>
            </a:r>
            <a:r>
              <a:rPr lang="ru-RU" sz="2000" dirty="0"/>
              <a:t>, (-CF</a:t>
            </a:r>
            <a:r>
              <a:rPr lang="ru-RU" sz="2000" baseline="-25000" dirty="0"/>
              <a:t>2</a:t>
            </a:r>
            <a:r>
              <a:rPr lang="ru-RU" sz="2000" dirty="0"/>
              <a:t>CF</a:t>
            </a:r>
            <a:r>
              <a:rPr lang="ru-RU" sz="2000" baseline="-25000" dirty="0"/>
              <a:t>2</a:t>
            </a:r>
            <a:r>
              <a:rPr lang="ru-RU" sz="2000" dirty="0"/>
              <a:t>-)</a:t>
            </a:r>
            <a:r>
              <a:rPr lang="ru-RU" sz="2000" baseline="-25000" dirty="0"/>
              <a:t>n</a:t>
            </a:r>
            <a:r>
              <a:rPr lang="ru-RU" sz="2000" dirty="0"/>
              <a:t> </a:t>
            </a:r>
            <a:r>
              <a:rPr lang="ru-RU" sz="2000" b="1" dirty="0"/>
              <a:t>-</a:t>
            </a:r>
            <a:r>
              <a:rPr lang="ru-RU" sz="2000" dirty="0"/>
              <a:t> продукт полимеризации тетрафторэтилена, полимер с уникальным сочетанием физических, электрических, антифрикционных, химических и других свойств, которое невозможно найти ни в каком другом материале, а также способностью сохранять эти свойства в широком интервале температур: от - 269</a:t>
            </a:r>
            <a:r>
              <a:rPr lang="ru-RU" sz="2000" baseline="30000" dirty="0"/>
              <a:t>o</a:t>
            </a:r>
            <a:r>
              <a:rPr lang="ru-RU" sz="2000" dirty="0"/>
              <a:t>С до +260</a:t>
            </a:r>
            <a:r>
              <a:rPr lang="ru-RU" sz="2000" baseline="30000" dirty="0"/>
              <a:t>o</a:t>
            </a:r>
            <a:r>
              <a:rPr lang="ru-RU" sz="2000" dirty="0"/>
              <a:t>С</a:t>
            </a:r>
            <a:r>
              <a:rPr lang="ru-RU" sz="2000" dirty="0" smtClean="0"/>
              <a:t>.</a:t>
            </a:r>
            <a:r>
              <a:rPr lang="ru-RU" sz="1800" b="1" dirty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2760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0</TotalTime>
  <Words>100</Words>
  <Application>Microsoft Office PowerPoint</Application>
  <PresentationFormat>Экран (4:3)</PresentationFormat>
  <Paragraphs>16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NewsPrint</vt:lpstr>
      <vt:lpstr>ИСКУССТВЕННЫЕ ПОЛИМЕРЫ</vt:lpstr>
      <vt:lpstr>Презентация PowerPoint</vt:lpstr>
      <vt:lpstr>Искусственные полимеры – это материалы и вещества, полученные путем глубокого синтеза из одного или нескольких веществ. </vt:lpstr>
      <vt:lpstr>Презентация PowerPoint</vt:lpstr>
      <vt:lpstr>ПЛАСТМАССЫ</vt:lpstr>
      <vt:lpstr>ПЛАСТМАССЫ</vt:lpstr>
      <vt:lpstr>ПОЛИТЕТРАФТОРЭТИЛЕН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ИСКУССТВЕННЫЕ ПОЛИМЕРЫ</dc:title>
  <dc:creator>Учитель</dc:creator>
  <cp:lastModifiedBy>user</cp:lastModifiedBy>
  <cp:revision>1</cp:revision>
  <dcterms:created xsi:type="dcterms:W3CDTF">2014-08-25T12:27:15Z</dcterms:created>
  <dcterms:modified xsi:type="dcterms:W3CDTF">2014-08-25T12:28:03Z</dcterms:modified>
</cp:coreProperties>
</file>