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2F195-D161-4704-A98A-AF0786D327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F7DCF8-8890-4732-941C-A3F7122A4EC1}">
      <dgm:prSet phldrT="[Текст]"/>
      <dgm:spPr/>
      <dgm:t>
        <a:bodyPr/>
        <a:lstStyle/>
        <a:p>
          <a:pPr algn="ctr"/>
          <a:r>
            <a:rPr lang="ru-RU" dirty="0" smtClean="0"/>
            <a:t>Переработка нефти</a:t>
          </a:r>
          <a:endParaRPr lang="ru-RU" dirty="0"/>
        </a:p>
      </dgm:t>
    </dgm:pt>
    <dgm:pt modelId="{E73EC721-635B-44E6-86B6-B7F7C7B54706}" type="parTrans" cxnId="{342F37ED-A91B-4419-ACFB-CC0E6C12C003}">
      <dgm:prSet/>
      <dgm:spPr/>
      <dgm:t>
        <a:bodyPr/>
        <a:lstStyle/>
        <a:p>
          <a:pPr algn="ctr"/>
          <a:endParaRPr lang="ru-RU"/>
        </a:p>
      </dgm:t>
    </dgm:pt>
    <dgm:pt modelId="{22F6E505-4D10-43EA-8368-3ACAC0F2E7F1}" type="sibTrans" cxnId="{342F37ED-A91B-4419-ACFB-CC0E6C12C003}">
      <dgm:prSet/>
      <dgm:spPr/>
      <dgm:t>
        <a:bodyPr/>
        <a:lstStyle/>
        <a:p>
          <a:pPr algn="ctr"/>
          <a:endParaRPr lang="ru-RU"/>
        </a:p>
      </dgm:t>
    </dgm:pt>
    <dgm:pt modelId="{1752E21B-BAB4-448E-A895-E2E70EEF0FC3}">
      <dgm:prSet phldrT="[Текст]"/>
      <dgm:spPr/>
      <dgm:t>
        <a:bodyPr/>
        <a:lstStyle/>
        <a:p>
          <a:pPr algn="ctr"/>
          <a:r>
            <a:rPr lang="ru-RU" dirty="0" smtClean="0"/>
            <a:t>Первичная</a:t>
          </a:r>
          <a:endParaRPr lang="ru-RU" dirty="0"/>
        </a:p>
      </dgm:t>
    </dgm:pt>
    <dgm:pt modelId="{A9DEFA81-36C2-48B8-916A-BA47F46505FE}" type="parTrans" cxnId="{1A02977C-81B0-49C5-934A-B6439C656A2A}">
      <dgm:prSet/>
      <dgm:spPr/>
      <dgm:t>
        <a:bodyPr/>
        <a:lstStyle/>
        <a:p>
          <a:pPr algn="ctr"/>
          <a:endParaRPr lang="ru-RU"/>
        </a:p>
      </dgm:t>
    </dgm:pt>
    <dgm:pt modelId="{E3A76567-BA0D-4BB1-A3D0-E7CF0B1FC528}" type="sibTrans" cxnId="{1A02977C-81B0-49C5-934A-B6439C656A2A}">
      <dgm:prSet/>
      <dgm:spPr/>
      <dgm:t>
        <a:bodyPr/>
        <a:lstStyle/>
        <a:p>
          <a:pPr algn="ctr"/>
          <a:endParaRPr lang="ru-RU"/>
        </a:p>
      </dgm:t>
    </dgm:pt>
    <dgm:pt modelId="{4D8F22B9-A72D-4F2C-98DE-E992445C37BE}">
      <dgm:prSet phldrT="[Текст]"/>
      <dgm:spPr/>
      <dgm:t>
        <a:bodyPr/>
        <a:lstStyle/>
        <a:p>
          <a:pPr algn="ctr"/>
          <a:r>
            <a:rPr lang="ru-RU" dirty="0" smtClean="0"/>
            <a:t>Перегонка</a:t>
          </a:r>
        </a:p>
        <a:p>
          <a:pPr algn="ctr"/>
          <a:r>
            <a:rPr lang="ru-RU" dirty="0" smtClean="0"/>
            <a:t>нефти</a:t>
          </a:r>
          <a:endParaRPr lang="ru-RU" dirty="0"/>
        </a:p>
      </dgm:t>
    </dgm:pt>
    <dgm:pt modelId="{5A79363E-C4DA-4991-B917-EA2F30FD5CEB}" type="parTrans" cxnId="{1B6645B5-23EA-459E-B958-8EE9A94AD4D3}">
      <dgm:prSet/>
      <dgm:spPr/>
      <dgm:t>
        <a:bodyPr/>
        <a:lstStyle/>
        <a:p>
          <a:pPr algn="ctr"/>
          <a:endParaRPr lang="ru-RU"/>
        </a:p>
      </dgm:t>
    </dgm:pt>
    <dgm:pt modelId="{0696AF6C-D9E3-4F23-82AF-6278859D9511}" type="sibTrans" cxnId="{1B6645B5-23EA-459E-B958-8EE9A94AD4D3}">
      <dgm:prSet/>
      <dgm:spPr/>
      <dgm:t>
        <a:bodyPr/>
        <a:lstStyle/>
        <a:p>
          <a:pPr algn="ctr"/>
          <a:endParaRPr lang="ru-RU"/>
        </a:p>
      </dgm:t>
    </dgm:pt>
    <dgm:pt modelId="{8B3814DF-0D27-4F62-9109-1B3095B5B82E}">
      <dgm:prSet phldrT="[Текст]"/>
      <dgm:spPr/>
      <dgm:t>
        <a:bodyPr/>
        <a:lstStyle/>
        <a:p>
          <a:pPr algn="ctr"/>
          <a:r>
            <a:rPr lang="ru-RU" dirty="0" smtClean="0"/>
            <a:t>Вторичная</a:t>
          </a:r>
          <a:endParaRPr lang="ru-RU" dirty="0"/>
        </a:p>
      </dgm:t>
    </dgm:pt>
    <dgm:pt modelId="{8895B00B-44F0-46FD-8469-967FF475816A}" type="parTrans" cxnId="{B6B940C3-FE59-4100-920D-ADB15A1DD4C2}">
      <dgm:prSet/>
      <dgm:spPr/>
      <dgm:t>
        <a:bodyPr/>
        <a:lstStyle/>
        <a:p>
          <a:pPr algn="ctr"/>
          <a:endParaRPr lang="ru-RU"/>
        </a:p>
      </dgm:t>
    </dgm:pt>
    <dgm:pt modelId="{B922B9F3-47D8-4AA1-8DBC-DE140D4B66FC}" type="sibTrans" cxnId="{B6B940C3-FE59-4100-920D-ADB15A1DD4C2}">
      <dgm:prSet/>
      <dgm:spPr/>
      <dgm:t>
        <a:bodyPr/>
        <a:lstStyle/>
        <a:p>
          <a:pPr algn="ctr"/>
          <a:endParaRPr lang="ru-RU"/>
        </a:p>
      </dgm:t>
    </dgm:pt>
    <dgm:pt modelId="{339BAD6D-D4D1-427C-928F-3E42119373F7}">
      <dgm:prSet phldrT="[Текст]"/>
      <dgm:spPr/>
      <dgm:t>
        <a:bodyPr/>
        <a:lstStyle/>
        <a:p>
          <a:pPr algn="ctr"/>
          <a:r>
            <a:rPr lang="ru-RU" dirty="0" smtClean="0"/>
            <a:t>Крекинг</a:t>
          </a:r>
          <a:endParaRPr lang="ru-RU" dirty="0"/>
        </a:p>
      </dgm:t>
    </dgm:pt>
    <dgm:pt modelId="{5A557AF4-DAC7-4EA6-8C99-DBBE9D3669AB}" type="parTrans" cxnId="{847C2A3F-C568-42C2-BDE7-E3768D6487ED}">
      <dgm:prSet/>
      <dgm:spPr/>
      <dgm:t>
        <a:bodyPr/>
        <a:lstStyle/>
        <a:p>
          <a:pPr algn="ctr"/>
          <a:endParaRPr lang="ru-RU"/>
        </a:p>
      </dgm:t>
    </dgm:pt>
    <dgm:pt modelId="{3155D3D4-D026-4D65-A912-2596651A6468}" type="sibTrans" cxnId="{847C2A3F-C568-42C2-BDE7-E3768D6487ED}">
      <dgm:prSet/>
      <dgm:spPr/>
      <dgm:t>
        <a:bodyPr/>
        <a:lstStyle/>
        <a:p>
          <a:pPr algn="ctr"/>
          <a:endParaRPr lang="ru-RU"/>
        </a:p>
      </dgm:t>
    </dgm:pt>
    <dgm:pt modelId="{4970AF6B-653C-4E92-A382-55331AC8919B}">
      <dgm:prSet/>
      <dgm:spPr/>
      <dgm:t>
        <a:bodyPr/>
        <a:lstStyle/>
        <a:p>
          <a:pPr algn="ctr"/>
          <a:r>
            <a:rPr lang="ru-RU" dirty="0" smtClean="0"/>
            <a:t>Пиролиз</a:t>
          </a:r>
          <a:endParaRPr lang="ru-RU" dirty="0"/>
        </a:p>
      </dgm:t>
    </dgm:pt>
    <dgm:pt modelId="{66DD5BD9-A94A-4088-8111-7545E8290FE9}" type="parTrans" cxnId="{EBAF9FF7-9C8D-43B5-9592-7C3EB9900993}">
      <dgm:prSet/>
      <dgm:spPr/>
      <dgm:t>
        <a:bodyPr/>
        <a:lstStyle/>
        <a:p>
          <a:pPr algn="ctr"/>
          <a:endParaRPr lang="ru-RU"/>
        </a:p>
      </dgm:t>
    </dgm:pt>
    <dgm:pt modelId="{018F97EE-848E-4ABB-9F3D-85BB7EFBCFF0}" type="sibTrans" cxnId="{EBAF9FF7-9C8D-43B5-9592-7C3EB9900993}">
      <dgm:prSet/>
      <dgm:spPr/>
      <dgm:t>
        <a:bodyPr/>
        <a:lstStyle/>
        <a:p>
          <a:pPr algn="ctr"/>
          <a:endParaRPr lang="ru-RU"/>
        </a:p>
      </dgm:t>
    </dgm:pt>
    <dgm:pt modelId="{77C6471A-FDDA-4DC5-B155-BAB65E61762C}" type="pres">
      <dgm:prSet presAssocID="{CD42F195-D161-4704-A98A-AF0786D327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EDC4149-9E0C-4014-BBA7-D4CC1EA710C0}" type="pres">
      <dgm:prSet presAssocID="{2DF7DCF8-8890-4732-941C-A3F7122A4EC1}" presName="hierRoot1" presStyleCnt="0"/>
      <dgm:spPr/>
    </dgm:pt>
    <dgm:pt modelId="{AB3BF3EB-38E3-4D20-8E64-562142F033CB}" type="pres">
      <dgm:prSet presAssocID="{2DF7DCF8-8890-4732-941C-A3F7122A4EC1}" presName="composite" presStyleCnt="0"/>
      <dgm:spPr/>
    </dgm:pt>
    <dgm:pt modelId="{501ECFE7-CF5A-4A23-A2FB-F1D9EB0CB0F2}" type="pres">
      <dgm:prSet presAssocID="{2DF7DCF8-8890-4732-941C-A3F7122A4EC1}" presName="background" presStyleLbl="node0" presStyleIdx="0" presStyleCnt="1"/>
      <dgm:spPr/>
    </dgm:pt>
    <dgm:pt modelId="{32B866E8-F03D-431B-A90E-E4EFA78993A1}" type="pres">
      <dgm:prSet presAssocID="{2DF7DCF8-8890-4732-941C-A3F7122A4EC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30F20F-82D9-44CB-A7DA-4BF5BDE58BEA}" type="pres">
      <dgm:prSet presAssocID="{2DF7DCF8-8890-4732-941C-A3F7122A4EC1}" presName="hierChild2" presStyleCnt="0"/>
      <dgm:spPr/>
    </dgm:pt>
    <dgm:pt modelId="{25F68E15-4730-49E1-87F0-4A3E962F6CEB}" type="pres">
      <dgm:prSet presAssocID="{A9DEFA81-36C2-48B8-916A-BA47F46505F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C8C26F8-9C40-40E0-83BE-054B8478FC71}" type="pres">
      <dgm:prSet presAssocID="{1752E21B-BAB4-448E-A895-E2E70EEF0FC3}" presName="hierRoot2" presStyleCnt="0"/>
      <dgm:spPr/>
    </dgm:pt>
    <dgm:pt modelId="{01630E54-9178-496F-B505-ABDC8F9810C8}" type="pres">
      <dgm:prSet presAssocID="{1752E21B-BAB4-448E-A895-E2E70EEF0FC3}" presName="composite2" presStyleCnt="0"/>
      <dgm:spPr/>
    </dgm:pt>
    <dgm:pt modelId="{B68BA871-CC93-4319-AB37-702BABA98772}" type="pres">
      <dgm:prSet presAssocID="{1752E21B-BAB4-448E-A895-E2E70EEF0FC3}" presName="background2" presStyleLbl="node2" presStyleIdx="0" presStyleCnt="2"/>
      <dgm:spPr/>
    </dgm:pt>
    <dgm:pt modelId="{DEDE9084-8771-4C92-A9B3-035EF9E73FFC}" type="pres">
      <dgm:prSet presAssocID="{1752E21B-BAB4-448E-A895-E2E70EEF0FC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5A389D-D18B-45ED-936F-C12DC807D26E}" type="pres">
      <dgm:prSet presAssocID="{1752E21B-BAB4-448E-A895-E2E70EEF0FC3}" presName="hierChild3" presStyleCnt="0"/>
      <dgm:spPr/>
    </dgm:pt>
    <dgm:pt modelId="{259738C6-ECED-4C86-9296-7B0CF4AA2B4E}" type="pres">
      <dgm:prSet presAssocID="{5A79363E-C4DA-4991-B917-EA2F30FD5CEB}" presName="Name17" presStyleLbl="parChTrans1D3" presStyleIdx="0" presStyleCnt="3"/>
      <dgm:spPr/>
      <dgm:t>
        <a:bodyPr/>
        <a:lstStyle/>
        <a:p>
          <a:endParaRPr lang="ru-RU"/>
        </a:p>
      </dgm:t>
    </dgm:pt>
    <dgm:pt modelId="{6C036510-DB72-4734-82F6-57D2A97E6806}" type="pres">
      <dgm:prSet presAssocID="{4D8F22B9-A72D-4F2C-98DE-E992445C37BE}" presName="hierRoot3" presStyleCnt="0"/>
      <dgm:spPr/>
    </dgm:pt>
    <dgm:pt modelId="{DFACA2CA-108F-4D6A-9EB8-38A911FC585E}" type="pres">
      <dgm:prSet presAssocID="{4D8F22B9-A72D-4F2C-98DE-E992445C37BE}" presName="composite3" presStyleCnt="0"/>
      <dgm:spPr/>
    </dgm:pt>
    <dgm:pt modelId="{BB2257A1-86E2-48C3-BDE0-E0795E293B89}" type="pres">
      <dgm:prSet presAssocID="{4D8F22B9-A72D-4F2C-98DE-E992445C37BE}" presName="background3" presStyleLbl="node3" presStyleIdx="0" presStyleCnt="3"/>
      <dgm:spPr/>
    </dgm:pt>
    <dgm:pt modelId="{B4E9B2CE-075C-4BCB-902F-841A9C1AC0B0}" type="pres">
      <dgm:prSet presAssocID="{4D8F22B9-A72D-4F2C-98DE-E992445C37BE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62E7A1-80D8-417C-BDBD-F472FD70A136}" type="pres">
      <dgm:prSet presAssocID="{4D8F22B9-A72D-4F2C-98DE-E992445C37BE}" presName="hierChild4" presStyleCnt="0"/>
      <dgm:spPr/>
    </dgm:pt>
    <dgm:pt modelId="{77D7F3EE-86A3-4D1E-8980-33A56237630E}" type="pres">
      <dgm:prSet presAssocID="{8895B00B-44F0-46FD-8469-967FF475816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10F78B5-6F9E-41D1-B475-716C974DD197}" type="pres">
      <dgm:prSet presAssocID="{8B3814DF-0D27-4F62-9109-1B3095B5B82E}" presName="hierRoot2" presStyleCnt="0"/>
      <dgm:spPr/>
    </dgm:pt>
    <dgm:pt modelId="{E135BBC2-8BCF-4285-A5F7-8A1A2C759958}" type="pres">
      <dgm:prSet presAssocID="{8B3814DF-0D27-4F62-9109-1B3095B5B82E}" presName="composite2" presStyleCnt="0"/>
      <dgm:spPr/>
    </dgm:pt>
    <dgm:pt modelId="{AAD4FE45-4719-4D44-9BE9-83DB68F70082}" type="pres">
      <dgm:prSet presAssocID="{8B3814DF-0D27-4F62-9109-1B3095B5B82E}" presName="background2" presStyleLbl="node2" presStyleIdx="1" presStyleCnt="2"/>
      <dgm:spPr/>
    </dgm:pt>
    <dgm:pt modelId="{DC16FA74-45EC-4260-8EA4-7F43367212CB}" type="pres">
      <dgm:prSet presAssocID="{8B3814DF-0D27-4F62-9109-1B3095B5B82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F7FDE9-1C59-467C-8F7B-0653AED23491}" type="pres">
      <dgm:prSet presAssocID="{8B3814DF-0D27-4F62-9109-1B3095B5B82E}" presName="hierChild3" presStyleCnt="0"/>
      <dgm:spPr/>
    </dgm:pt>
    <dgm:pt modelId="{1D62A464-D793-4544-B4EA-9BC23466427D}" type="pres">
      <dgm:prSet presAssocID="{5A557AF4-DAC7-4EA6-8C99-DBBE9D3669AB}" presName="Name17" presStyleLbl="parChTrans1D3" presStyleIdx="1" presStyleCnt="3"/>
      <dgm:spPr/>
      <dgm:t>
        <a:bodyPr/>
        <a:lstStyle/>
        <a:p>
          <a:endParaRPr lang="ru-RU"/>
        </a:p>
      </dgm:t>
    </dgm:pt>
    <dgm:pt modelId="{39DFB208-9CBB-4F17-B7A9-66B8E4C0F32D}" type="pres">
      <dgm:prSet presAssocID="{339BAD6D-D4D1-427C-928F-3E42119373F7}" presName="hierRoot3" presStyleCnt="0"/>
      <dgm:spPr/>
    </dgm:pt>
    <dgm:pt modelId="{ED119530-D8AE-4CCB-B22A-6C8752BF5ABE}" type="pres">
      <dgm:prSet presAssocID="{339BAD6D-D4D1-427C-928F-3E42119373F7}" presName="composite3" presStyleCnt="0"/>
      <dgm:spPr/>
    </dgm:pt>
    <dgm:pt modelId="{EEC58C30-4DCC-4AD3-A5F0-A99E1876ECF2}" type="pres">
      <dgm:prSet presAssocID="{339BAD6D-D4D1-427C-928F-3E42119373F7}" presName="background3" presStyleLbl="node3" presStyleIdx="1" presStyleCnt="3"/>
      <dgm:spPr/>
    </dgm:pt>
    <dgm:pt modelId="{CC59877D-D5FA-46F8-822C-232528A881F4}" type="pres">
      <dgm:prSet presAssocID="{339BAD6D-D4D1-427C-928F-3E42119373F7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1F5771-B83A-43AF-B197-24EF4855B312}" type="pres">
      <dgm:prSet presAssocID="{339BAD6D-D4D1-427C-928F-3E42119373F7}" presName="hierChild4" presStyleCnt="0"/>
      <dgm:spPr/>
    </dgm:pt>
    <dgm:pt modelId="{F01E6EDD-3C56-4946-9B75-933D7F124C60}" type="pres">
      <dgm:prSet presAssocID="{66DD5BD9-A94A-4088-8111-7545E8290FE9}" presName="Name17" presStyleLbl="parChTrans1D3" presStyleIdx="2" presStyleCnt="3"/>
      <dgm:spPr/>
      <dgm:t>
        <a:bodyPr/>
        <a:lstStyle/>
        <a:p>
          <a:endParaRPr lang="ru-RU"/>
        </a:p>
      </dgm:t>
    </dgm:pt>
    <dgm:pt modelId="{97F8FDDC-8964-4AB7-AE53-B72A71C14B51}" type="pres">
      <dgm:prSet presAssocID="{4970AF6B-653C-4E92-A382-55331AC8919B}" presName="hierRoot3" presStyleCnt="0"/>
      <dgm:spPr/>
    </dgm:pt>
    <dgm:pt modelId="{FB63DB63-BD47-48A7-AB8F-F85922666D48}" type="pres">
      <dgm:prSet presAssocID="{4970AF6B-653C-4E92-A382-55331AC8919B}" presName="composite3" presStyleCnt="0"/>
      <dgm:spPr/>
    </dgm:pt>
    <dgm:pt modelId="{6AE43A99-67A4-4066-823A-408FA22F32DD}" type="pres">
      <dgm:prSet presAssocID="{4970AF6B-653C-4E92-A382-55331AC8919B}" presName="background3" presStyleLbl="node3" presStyleIdx="2" presStyleCnt="3"/>
      <dgm:spPr/>
    </dgm:pt>
    <dgm:pt modelId="{F88E8A86-1F1D-4039-A4EE-06BD114D9307}" type="pres">
      <dgm:prSet presAssocID="{4970AF6B-653C-4E92-A382-55331AC8919B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E3BEE2-2A44-4D60-A0C3-02B925060E6D}" type="pres">
      <dgm:prSet presAssocID="{4970AF6B-653C-4E92-A382-55331AC8919B}" presName="hierChild4" presStyleCnt="0"/>
      <dgm:spPr/>
    </dgm:pt>
  </dgm:ptLst>
  <dgm:cxnLst>
    <dgm:cxn modelId="{F79D7F90-D406-4749-AC2D-194D59116448}" type="presOf" srcId="{A9DEFA81-36C2-48B8-916A-BA47F46505FE}" destId="{25F68E15-4730-49E1-87F0-4A3E962F6CEB}" srcOrd="0" destOrd="0" presId="urn:microsoft.com/office/officeart/2005/8/layout/hierarchy1"/>
    <dgm:cxn modelId="{42163E18-E13E-49FF-8835-562100FE98C4}" type="presOf" srcId="{8B3814DF-0D27-4F62-9109-1B3095B5B82E}" destId="{DC16FA74-45EC-4260-8EA4-7F43367212CB}" srcOrd="0" destOrd="0" presId="urn:microsoft.com/office/officeart/2005/8/layout/hierarchy1"/>
    <dgm:cxn modelId="{847C2A3F-C568-42C2-BDE7-E3768D6487ED}" srcId="{8B3814DF-0D27-4F62-9109-1B3095B5B82E}" destId="{339BAD6D-D4D1-427C-928F-3E42119373F7}" srcOrd="0" destOrd="0" parTransId="{5A557AF4-DAC7-4EA6-8C99-DBBE9D3669AB}" sibTransId="{3155D3D4-D026-4D65-A912-2596651A6468}"/>
    <dgm:cxn modelId="{1B6645B5-23EA-459E-B958-8EE9A94AD4D3}" srcId="{1752E21B-BAB4-448E-A895-E2E70EEF0FC3}" destId="{4D8F22B9-A72D-4F2C-98DE-E992445C37BE}" srcOrd="0" destOrd="0" parTransId="{5A79363E-C4DA-4991-B917-EA2F30FD5CEB}" sibTransId="{0696AF6C-D9E3-4F23-82AF-6278859D9511}"/>
    <dgm:cxn modelId="{EBAF9FF7-9C8D-43B5-9592-7C3EB9900993}" srcId="{8B3814DF-0D27-4F62-9109-1B3095B5B82E}" destId="{4970AF6B-653C-4E92-A382-55331AC8919B}" srcOrd="1" destOrd="0" parTransId="{66DD5BD9-A94A-4088-8111-7545E8290FE9}" sibTransId="{018F97EE-848E-4ABB-9F3D-85BB7EFBCFF0}"/>
    <dgm:cxn modelId="{1A02977C-81B0-49C5-934A-B6439C656A2A}" srcId="{2DF7DCF8-8890-4732-941C-A3F7122A4EC1}" destId="{1752E21B-BAB4-448E-A895-E2E70EEF0FC3}" srcOrd="0" destOrd="0" parTransId="{A9DEFA81-36C2-48B8-916A-BA47F46505FE}" sibTransId="{E3A76567-BA0D-4BB1-A3D0-E7CF0B1FC528}"/>
    <dgm:cxn modelId="{B4B5B7AF-1350-45DD-B524-8D29A6B11259}" type="presOf" srcId="{2DF7DCF8-8890-4732-941C-A3F7122A4EC1}" destId="{32B866E8-F03D-431B-A90E-E4EFA78993A1}" srcOrd="0" destOrd="0" presId="urn:microsoft.com/office/officeart/2005/8/layout/hierarchy1"/>
    <dgm:cxn modelId="{6281D8C2-5735-443F-977E-850CD5FC86B4}" type="presOf" srcId="{339BAD6D-D4D1-427C-928F-3E42119373F7}" destId="{CC59877D-D5FA-46F8-822C-232528A881F4}" srcOrd="0" destOrd="0" presId="urn:microsoft.com/office/officeart/2005/8/layout/hierarchy1"/>
    <dgm:cxn modelId="{590563D4-9DE7-4409-83C5-F31C747C643F}" type="presOf" srcId="{5A557AF4-DAC7-4EA6-8C99-DBBE9D3669AB}" destId="{1D62A464-D793-4544-B4EA-9BC23466427D}" srcOrd="0" destOrd="0" presId="urn:microsoft.com/office/officeart/2005/8/layout/hierarchy1"/>
    <dgm:cxn modelId="{F03C4D72-7B01-46F0-A09A-026A825277F7}" type="presOf" srcId="{4970AF6B-653C-4E92-A382-55331AC8919B}" destId="{F88E8A86-1F1D-4039-A4EE-06BD114D9307}" srcOrd="0" destOrd="0" presId="urn:microsoft.com/office/officeart/2005/8/layout/hierarchy1"/>
    <dgm:cxn modelId="{130E0CA8-BC7B-462B-8123-F09226943C00}" type="presOf" srcId="{5A79363E-C4DA-4991-B917-EA2F30FD5CEB}" destId="{259738C6-ECED-4C86-9296-7B0CF4AA2B4E}" srcOrd="0" destOrd="0" presId="urn:microsoft.com/office/officeart/2005/8/layout/hierarchy1"/>
    <dgm:cxn modelId="{1585BE95-6487-48EC-8B63-D7BF63B27081}" type="presOf" srcId="{1752E21B-BAB4-448E-A895-E2E70EEF0FC3}" destId="{DEDE9084-8771-4C92-A9B3-035EF9E73FFC}" srcOrd="0" destOrd="0" presId="urn:microsoft.com/office/officeart/2005/8/layout/hierarchy1"/>
    <dgm:cxn modelId="{4DF3CA67-BF0F-4A00-BFAA-32F0531B7682}" type="presOf" srcId="{8895B00B-44F0-46FD-8469-967FF475816A}" destId="{77D7F3EE-86A3-4D1E-8980-33A56237630E}" srcOrd="0" destOrd="0" presId="urn:microsoft.com/office/officeart/2005/8/layout/hierarchy1"/>
    <dgm:cxn modelId="{3EC4F422-45E7-4409-AD7C-4EC7D6B933EA}" type="presOf" srcId="{66DD5BD9-A94A-4088-8111-7545E8290FE9}" destId="{F01E6EDD-3C56-4946-9B75-933D7F124C60}" srcOrd="0" destOrd="0" presId="urn:microsoft.com/office/officeart/2005/8/layout/hierarchy1"/>
    <dgm:cxn modelId="{342F37ED-A91B-4419-ACFB-CC0E6C12C003}" srcId="{CD42F195-D161-4704-A98A-AF0786D3276F}" destId="{2DF7DCF8-8890-4732-941C-A3F7122A4EC1}" srcOrd="0" destOrd="0" parTransId="{E73EC721-635B-44E6-86B6-B7F7C7B54706}" sibTransId="{22F6E505-4D10-43EA-8368-3ACAC0F2E7F1}"/>
    <dgm:cxn modelId="{329D2348-6317-4322-A9C7-A2732664B88A}" type="presOf" srcId="{CD42F195-D161-4704-A98A-AF0786D3276F}" destId="{77C6471A-FDDA-4DC5-B155-BAB65E61762C}" srcOrd="0" destOrd="0" presId="urn:microsoft.com/office/officeart/2005/8/layout/hierarchy1"/>
    <dgm:cxn modelId="{B6B940C3-FE59-4100-920D-ADB15A1DD4C2}" srcId="{2DF7DCF8-8890-4732-941C-A3F7122A4EC1}" destId="{8B3814DF-0D27-4F62-9109-1B3095B5B82E}" srcOrd="1" destOrd="0" parTransId="{8895B00B-44F0-46FD-8469-967FF475816A}" sibTransId="{B922B9F3-47D8-4AA1-8DBC-DE140D4B66FC}"/>
    <dgm:cxn modelId="{B2E94914-1BFA-406D-B13D-52FB639D0146}" type="presOf" srcId="{4D8F22B9-A72D-4F2C-98DE-E992445C37BE}" destId="{B4E9B2CE-075C-4BCB-902F-841A9C1AC0B0}" srcOrd="0" destOrd="0" presId="urn:microsoft.com/office/officeart/2005/8/layout/hierarchy1"/>
    <dgm:cxn modelId="{A5F0DF21-54D2-4C5A-A250-6427CBC76281}" type="presParOf" srcId="{77C6471A-FDDA-4DC5-B155-BAB65E61762C}" destId="{9EDC4149-9E0C-4014-BBA7-D4CC1EA710C0}" srcOrd="0" destOrd="0" presId="urn:microsoft.com/office/officeart/2005/8/layout/hierarchy1"/>
    <dgm:cxn modelId="{82F53D1E-FDE5-4B56-B1BB-A53F830048AE}" type="presParOf" srcId="{9EDC4149-9E0C-4014-BBA7-D4CC1EA710C0}" destId="{AB3BF3EB-38E3-4D20-8E64-562142F033CB}" srcOrd="0" destOrd="0" presId="urn:microsoft.com/office/officeart/2005/8/layout/hierarchy1"/>
    <dgm:cxn modelId="{59B11F93-09E5-4339-8999-51255A16D36A}" type="presParOf" srcId="{AB3BF3EB-38E3-4D20-8E64-562142F033CB}" destId="{501ECFE7-CF5A-4A23-A2FB-F1D9EB0CB0F2}" srcOrd="0" destOrd="0" presId="urn:microsoft.com/office/officeart/2005/8/layout/hierarchy1"/>
    <dgm:cxn modelId="{D2627A6F-3E66-4DD7-811A-5DDCE14EFCE6}" type="presParOf" srcId="{AB3BF3EB-38E3-4D20-8E64-562142F033CB}" destId="{32B866E8-F03D-431B-A90E-E4EFA78993A1}" srcOrd="1" destOrd="0" presId="urn:microsoft.com/office/officeart/2005/8/layout/hierarchy1"/>
    <dgm:cxn modelId="{E890CE00-1D4E-4D98-960B-EB2EC40FE67C}" type="presParOf" srcId="{9EDC4149-9E0C-4014-BBA7-D4CC1EA710C0}" destId="{6C30F20F-82D9-44CB-A7DA-4BF5BDE58BEA}" srcOrd="1" destOrd="0" presId="urn:microsoft.com/office/officeart/2005/8/layout/hierarchy1"/>
    <dgm:cxn modelId="{759766FD-EAF1-43AF-BEFF-004B64A939E1}" type="presParOf" srcId="{6C30F20F-82D9-44CB-A7DA-4BF5BDE58BEA}" destId="{25F68E15-4730-49E1-87F0-4A3E962F6CEB}" srcOrd="0" destOrd="0" presId="urn:microsoft.com/office/officeart/2005/8/layout/hierarchy1"/>
    <dgm:cxn modelId="{3B1358CA-B3B3-4D7F-AFF1-58A9CBC7C891}" type="presParOf" srcId="{6C30F20F-82D9-44CB-A7DA-4BF5BDE58BEA}" destId="{FC8C26F8-9C40-40E0-83BE-054B8478FC71}" srcOrd="1" destOrd="0" presId="urn:microsoft.com/office/officeart/2005/8/layout/hierarchy1"/>
    <dgm:cxn modelId="{0C5092E2-B0F1-44BF-A81A-AC8419C4E8C2}" type="presParOf" srcId="{FC8C26F8-9C40-40E0-83BE-054B8478FC71}" destId="{01630E54-9178-496F-B505-ABDC8F9810C8}" srcOrd="0" destOrd="0" presId="urn:microsoft.com/office/officeart/2005/8/layout/hierarchy1"/>
    <dgm:cxn modelId="{32BAB023-A831-46F1-A3B5-15FB58E287F2}" type="presParOf" srcId="{01630E54-9178-496F-B505-ABDC8F9810C8}" destId="{B68BA871-CC93-4319-AB37-702BABA98772}" srcOrd="0" destOrd="0" presId="urn:microsoft.com/office/officeart/2005/8/layout/hierarchy1"/>
    <dgm:cxn modelId="{F09776D2-9180-4DD6-A684-016B02E9867F}" type="presParOf" srcId="{01630E54-9178-496F-B505-ABDC8F9810C8}" destId="{DEDE9084-8771-4C92-A9B3-035EF9E73FFC}" srcOrd="1" destOrd="0" presId="urn:microsoft.com/office/officeart/2005/8/layout/hierarchy1"/>
    <dgm:cxn modelId="{2FBBFCEB-426E-4D2C-B63F-D6EFF71EFA2C}" type="presParOf" srcId="{FC8C26F8-9C40-40E0-83BE-054B8478FC71}" destId="{3D5A389D-D18B-45ED-936F-C12DC807D26E}" srcOrd="1" destOrd="0" presId="urn:microsoft.com/office/officeart/2005/8/layout/hierarchy1"/>
    <dgm:cxn modelId="{6D552FB2-4CB1-4AD7-9ED3-18C70898ADEC}" type="presParOf" srcId="{3D5A389D-D18B-45ED-936F-C12DC807D26E}" destId="{259738C6-ECED-4C86-9296-7B0CF4AA2B4E}" srcOrd="0" destOrd="0" presId="urn:microsoft.com/office/officeart/2005/8/layout/hierarchy1"/>
    <dgm:cxn modelId="{7EEE61EF-6E73-43DA-9CB2-05202AA85C6F}" type="presParOf" srcId="{3D5A389D-D18B-45ED-936F-C12DC807D26E}" destId="{6C036510-DB72-4734-82F6-57D2A97E6806}" srcOrd="1" destOrd="0" presId="urn:microsoft.com/office/officeart/2005/8/layout/hierarchy1"/>
    <dgm:cxn modelId="{55544CC3-8A2F-4718-92C9-F8351017FD1C}" type="presParOf" srcId="{6C036510-DB72-4734-82F6-57D2A97E6806}" destId="{DFACA2CA-108F-4D6A-9EB8-38A911FC585E}" srcOrd="0" destOrd="0" presId="urn:microsoft.com/office/officeart/2005/8/layout/hierarchy1"/>
    <dgm:cxn modelId="{ECDFDFCF-B89B-4817-8868-29B52ED1726F}" type="presParOf" srcId="{DFACA2CA-108F-4D6A-9EB8-38A911FC585E}" destId="{BB2257A1-86E2-48C3-BDE0-E0795E293B89}" srcOrd="0" destOrd="0" presId="urn:microsoft.com/office/officeart/2005/8/layout/hierarchy1"/>
    <dgm:cxn modelId="{1FBED105-3CC3-4C1B-8FB5-2E2AAD3A7138}" type="presParOf" srcId="{DFACA2CA-108F-4D6A-9EB8-38A911FC585E}" destId="{B4E9B2CE-075C-4BCB-902F-841A9C1AC0B0}" srcOrd="1" destOrd="0" presId="urn:microsoft.com/office/officeart/2005/8/layout/hierarchy1"/>
    <dgm:cxn modelId="{F583272C-750C-4778-84FD-2970EAFBD497}" type="presParOf" srcId="{6C036510-DB72-4734-82F6-57D2A97E6806}" destId="{7F62E7A1-80D8-417C-BDBD-F472FD70A136}" srcOrd="1" destOrd="0" presId="urn:microsoft.com/office/officeart/2005/8/layout/hierarchy1"/>
    <dgm:cxn modelId="{235EA227-A99B-402F-B7F8-F1A72D2BD2DF}" type="presParOf" srcId="{6C30F20F-82D9-44CB-A7DA-4BF5BDE58BEA}" destId="{77D7F3EE-86A3-4D1E-8980-33A56237630E}" srcOrd="2" destOrd="0" presId="urn:microsoft.com/office/officeart/2005/8/layout/hierarchy1"/>
    <dgm:cxn modelId="{DB2BC27A-AFBF-44FE-8DAF-EE190F5136F3}" type="presParOf" srcId="{6C30F20F-82D9-44CB-A7DA-4BF5BDE58BEA}" destId="{810F78B5-6F9E-41D1-B475-716C974DD197}" srcOrd="3" destOrd="0" presId="urn:microsoft.com/office/officeart/2005/8/layout/hierarchy1"/>
    <dgm:cxn modelId="{1EB994FA-03CA-41F9-9F65-81B0DD2C25C3}" type="presParOf" srcId="{810F78B5-6F9E-41D1-B475-716C974DD197}" destId="{E135BBC2-8BCF-4285-A5F7-8A1A2C759958}" srcOrd="0" destOrd="0" presId="urn:microsoft.com/office/officeart/2005/8/layout/hierarchy1"/>
    <dgm:cxn modelId="{D0E605BE-8B74-4A67-B415-8883BC5E998D}" type="presParOf" srcId="{E135BBC2-8BCF-4285-A5F7-8A1A2C759958}" destId="{AAD4FE45-4719-4D44-9BE9-83DB68F70082}" srcOrd="0" destOrd="0" presId="urn:microsoft.com/office/officeart/2005/8/layout/hierarchy1"/>
    <dgm:cxn modelId="{29B6C85C-7E7D-4771-BCAF-D57914EC1144}" type="presParOf" srcId="{E135BBC2-8BCF-4285-A5F7-8A1A2C759958}" destId="{DC16FA74-45EC-4260-8EA4-7F43367212CB}" srcOrd="1" destOrd="0" presId="urn:microsoft.com/office/officeart/2005/8/layout/hierarchy1"/>
    <dgm:cxn modelId="{9B26FC02-43A7-49AE-980E-8E90773E41AD}" type="presParOf" srcId="{810F78B5-6F9E-41D1-B475-716C974DD197}" destId="{D3F7FDE9-1C59-467C-8F7B-0653AED23491}" srcOrd="1" destOrd="0" presId="urn:microsoft.com/office/officeart/2005/8/layout/hierarchy1"/>
    <dgm:cxn modelId="{B1AADA92-5426-4134-B35A-84EAB3EB87FC}" type="presParOf" srcId="{D3F7FDE9-1C59-467C-8F7B-0653AED23491}" destId="{1D62A464-D793-4544-B4EA-9BC23466427D}" srcOrd="0" destOrd="0" presId="urn:microsoft.com/office/officeart/2005/8/layout/hierarchy1"/>
    <dgm:cxn modelId="{438F13A1-577C-42F5-AF41-0CA647A63EB3}" type="presParOf" srcId="{D3F7FDE9-1C59-467C-8F7B-0653AED23491}" destId="{39DFB208-9CBB-4F17-B7A9-66B8E4C0F32D}" srcOrd="1" destOrd="0" presId="urn:microsoft.com/office/officeart/2005/8/layout/hierarchy1"/>
    <dgm:cxn modelId="{253CFDBB-9E3E-45A1-A497-8666AA3CA9B7}" type="presParOf" srcId="{39DFB208-9CBB-4F17-B7A9-66B8E4C0F32D}" destId="{ED119530-D8AE-4CCB-B22A-6C8752BF5ABE}" srcOrd="0" destOrd="0" presId="urn:microsoft.com/office/officeart/2005/8/layout/hierarchy1"/>
    <dgm:cxn modelId="{0D5309A1-4E80-426F-BDDD-2A84EC855635}" type="presParOf" srcId="{ED119530-D8AE-4CCB-B22A-6C8752BF5ABE}" destId="{EEC58C30-4DCC-4AD3-A5F0-A99E1876ECF2}" srcOrd="0" destOrd="0" presId="urn:microsoft.com/office/officeart/2005/8/layout/hierarchy1"/>
    <dgm:cxn modelId="{12AEC78E-6DDF-429D-85D7-DE5DA8375F8C}" type="presParOf" srcId="{ED119530-D8AE-4CCB-B22A-6C8752BF5ABE}" destId="{CC59877D-D5FA-46F8-822C-232528A881F4}" srcOrd="1" destOrd="0" presId="urn:microsoft.com/office/officeart/2005/8/layout/hierarchy1"/>
    <dgm:cxn modelId="{A18C1E5A-D283-4B59-894F-A4728E44E519}" type="presParOf" srcId="{39DFB208-9CBB-4F17-B7A9-66B8E4C0F32D}" destId="{181F5771-B83A-43AF-B197-24EF4855B312}" srcOrd="1" destOrd="0" presId="urn:microsoft.com/office/officeart/2005/8/layout/hierarchy1"/>
    <dgm:cxn modelId="{E3E8C983-49FC-4ED9-893D-AE145F3111E8}" type="presParOf" srcId="{D3F7FDE9-1C59-467C-8F7B-0653AED23491}" destId="{F01E6EDD-3C56-4946-9B75-933D7F124C60}" srcOrd="2" destOrd="0" presId="urn:microsoft.com/office/officeart/2005/8/layout/hierarchy1"/>
    <dgm:cxn modelId="{49E6663D-2A87-4022-8F99-D4283CA74486}" type="presParOf" srcId="{D3F7FDE9-1C59-467C-8F7B-0653AED23491}" destId="{97F8FDDC-8964-4AB7-AE53-B72A71C14B51}" srcOrd="3" destOrd="0" presId="urn:microsoft.com/office/officeart/2005/8/layout/hierarchy1"/>
    <dgm:cxn modelId="{1756905E-3B54-4295-95BD-EDECF86D0319}" type="presParOf" srcId="{97F8FDDC-8964-4AB7-AE53-B72A71C14B51}" destId="{FB63DB63-BD47-48A7-AB8F-F85922666D48}" srcOrd="0" destOrd="0" presId="urn:microsoft.com/office/officeart/2005/8/layout/hierarchy1"/>
    <dgm:cxn modelId="{3CC45AD2-4109-46BA-ADAA-15CBF245E1AA}" type="presParOf" srcId="{FB63DB63-BD47-48A7-AB8F-F85922666D48}" destId="{6AE43A99-67A4-4066-823A-408FA22F32DD}" srcOrd="0" destOrd="0" presId="urn:microsoft.com/office/officeart/2005/8/layout/hierarchy1"/>
    <dgm:cxn modelId="{F551BDF9-CEAF-427A-BA49-01BD91B8BC49}" type="presParOf" srcId="{FB63DB63-BD47-48A7-AB8F-F85922666D48}" destId="{F88E8A86-1F1D-4039-A4EE-06BD114D9307}" srcOrd="1" destOrd="0" presId="urn:microsoft.com/office/officeart/2005/8/layout/hierarchy1"/>
    <dgm:cxn modelId="{D488711C-A11C-4270-8DFC-01D196543F36}" type="presParOf" srcId="{97F8FDDC-8964-4AB7-AE53-B72A71C14B51}" destId="{25E3BEE2-2A44-4D60-A0C3-02B925060E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E6EDD-3C56-4946-9B75-933D7F124C60}">
      <dsp:nvSpPr>
        <dsp:cNvPr id="0" name=""/>
        <dsp:cNvSpPr/>
      </dsp:nvSpPr>
      <dsp:spPr>
        <a:xfrm>
          <a:off x="5400675" y="3698819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2A464-D793-4544-B4EA-9BC23466427D}">
      <dsp:nvSpPr>
        <dsp:cNvPr id="0" name=""/>
        <dsp:cNvSpPr/>
      </dsp:nvSpPr>
      <dsp:spPr>
        <a:xfrm>
          <a:off x="3986212" y="3698819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7F3EE-86A3-4D1E-8980-33A56237630E}">
      <dsp:nvSpPr>
        <dsp:cNvPr id="0" name=""/>
        <dsp:cNvSpPr/>
      </dsp:nvSpPr>
      <dsp:spPr>
        <a:xfrm>
          <a:off x="3278981" y="1555908"/>
          <a:ext cx="2121693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121693" y="458735"/>
              </a:lnTo>
              <a:lnTo>
                <a:pt x="2121693" y="673155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738C6-ECED-4C86-9296-7B0CF4AA2B4E}">
      <dsp:nvSpPr>
        <dsp:cNvPr id="0" name=""/>
        <dsp:cNvSpPr/>
      </dsp:nvSpPr>
      <dsp:spPr>
        <a:xfrm>
          <a:off x="1111567" y="3698819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F68E15-4730-49E1-87F0-4A3E962F6CEB}">
      <dsp:nvSpPr>
        <dsp:cNvPr id="0" name=""/>
        <dsp:cNvSpPr/>
      </dsp:nvSpPr>
      <dsp:spPr>
        <a:xfrm>
          <a:off x="1157287" y="1555908"/>
          <a:ext cx="2121693" cy="673155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ECFE7-CF5A-4A23-A2FB-F1D9EB0CB0F2}">
      <dsp:nvSpPr>
        <dsp:cNvPr id="0" name=""/>
        <dsp:cNvSpPr/>
      </dsp:nvSpPr>
      <dsp:spPr>
        <a:xfrm>
          <a:off x="2121693" y="86153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866E8-F03D-431B-A90E-E4EFA78993A1}">
      <dsp:nvSpPr>
        <dsp:cNvPr id="0" name=""/>
        <dsp:cNvSpPr/>
      </dsp:nvSpPr>
      <dsp:spPr>
        <a:xfrm>
          <a:off x="2378868" y="330469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Переработка нефти</a:t>
          </a:r>
          <a:endParaRPr lang="ru-RU" sz="2800" kern="1200" dirty="0"/>
        </a:p>
      </dsp:txBody>
      <dsp:txXfrm>
        <a:off x="2421916" y="373517"/>
        <a:ext cx="2228479" cy="1383659"/>
      </dsp:txXfrm>
    </dsp:sp>
    <dsp:sp modelId="{B68BA871-CC93-4319-AB37-702BABA98772}">
      <dsp:nvSpPr>
        <dsp:cNvPr id="0" name=""/>
        <dsp:cNvSpPr/>
      </dsp:nvSpPr>
      <dsp:spPr>
        <a:xfrm>
          <a:off x="0" y="2229064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E9084-8771-4C92-A9B3-035EF9E73FFC}">
      <dsp:nvSpPr>
        <dsp:cNvPr id="0" name=""/>
        <dsp:cNvSpPr/>
      </dsp:nvSpPr>
      <dsp:spPr>
        <a:xfrm>
          <a:off x="257174" y="2473380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Первичная</a:t>
          </a:r>
          <a:endParaRPr lang="ru-RU" sz="2800" kern="1200" dirty="0"/>
        </a:p>
      </dsp:txBody>
      <dsp:txXfrm>
        <a:off x="300222" y="2516428"/>
        <a:ext cx="2228479" cy="1383659"/>
      </dsp:txXfrm>
    </dsp:sp>
    <dsp:sp modelId="{BB2257A1-86E2-48C3-BDE0-E0795E293B89}">
      <dsp:nvSpPr>
        <dsp:cNvPr id="0" name=""/>
        <dsp:cNvSpPr/>
      </dsp:nvSpPr>
      <dsp:spPr>
        <a:xfrm>
          <a:off x="0" y="437197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9B2CE-075C-4BCB-902F-841A9C1AC0B0}">
      <dsp:nvSpPr>
        <dsp:cNvPr id="0" name=""/>
        <dsp:cNvSpPr/>
      </dsp:nvSpPr>
      <dsp:spPr>
        <a:xfrm>
          <a:off x="257174" y="4616291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Перегонка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нефти</a:t>
          </a:r>
          <a:endParaRPr lang="ru-RU" sz="2800" kern="1200" dirty="0"/>
        </a:p>
      </dsp:txBody>
      <dsp:txXfrm>
        <a:off x="300222" y="4659339"/>
        <a:ext cx="2228479" cy="1383659"/>
      </dsp:txXfrm>
    </dsp:sp>
    <dsp:sp modelId="{AAD4FE45-4719-4D44-9BE9-83DB68F70082}">
      <dsp:nvSpPr>
        <dsp:cNvPr id="0" name=""/>
        <dsp:cNvSpPr/>
      </dsp:nvSpPr>
      <dsp:spPr>
        <a:xfrm>
          <a:off x="4243387" y="2229064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6FA74-45EC-4260-8EA4-7F43367212CB}">
      <dsp:nvSpPr>
        <dsp:cNvPr id="0" name=""/>
        <dsp:cNvSpPr/>
      </dsp:nvSpPr>
      <dsp:spPr>
        <a:xfrm>
          <a:off x="4500562" y="2473380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Вторичная</a:t>
          </a:r>
          <a:endParaRPr lang="ru-RU" sz="2800" kern="1200" dirty="0"/>
        </a:p>
      </dsp:txBody>
      <dsp:txXfrm>
        <a:off x="4543610" y="2516428"/>
        <a:ext cx="2228479" cy="1383659"/>
      </dsp:txXfrm>
    </dsp:sp>
    <dsp:sp modelId="{EEC58C30-4DCC-4AD3-A5F0-A99E1876ECF2}">
      <dsp:nvSpPr>
        <dsp:cNvPr id="0" name=""/>
        <dsp:cNvSpPr/>
      </dsp:nvSpPr>
      <dsp:spPr>
        <a:xfrm>
          <a:off x="2828925" y="437197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9877D-D5FA-46F8-822C-232528A881F4}">
      <dsp:nvSpPr>
        <dsp:cNvPr id="0" name=""/>
        <dsp:cNvSpPr/>
      </dsp:nvSpPr>
      <dsp:spPr>
        <a:xfrm>
          <a:off x="3086100" y="4616291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Крекинг</a:t>
          </a:r>
          <a:endParaRPr lang="ru-RU" sz="2800" kern="1200" dirty="0"/>
        </a:p>
      </dsp:txBody>
      <dsp:txXfrm>
        <a:off x="3129148" y="4659339"/>
        <a:ext cx="2228479" cy="1383659"/>
      </dsp:txXfrm>
    </dsp:sp>
    <dsp:sp modelId="{6AE43A99-67A4-4066-823A-408FA22F32DD}">
      <dsp:nvSpPr>
        <dsp:cNvPr id="0" name=""/>
        <dsp:cNvSpPr/>
      </dsp:nvSpPr>
      <dsp:spPr>
        <a:xfrm>
          <a:off x="5657850" y="437197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E8A86-1F1D-4039-A4EE-06BD114D9307}">
      <dsp:nvSpPr>
        <dsp:cNvPr id="0" name=""/>
        <dsp:cNvSpPr/>
      </dsp:nvSpPr>
      <dsp:spPr>
        <a:xfrm>
          <a:off x="5915025" y="4616291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Пиролиз</a:t>
          </a:r>
          <a:endParaRPr lang="ru-RU" sz="2800" kern="1200" dirty="0"/>
        </a:p>
      </dsp:txBody>
      <dsp:txXfrm>
        <a:off x="5958073" y="4659339"/>
        <a:ext cx="2228479" cy="138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28600"/>
            <a:ext cx="6400800" cy="17526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Нефть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PC\Рабочий стол\неф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4199466" cy="3276600"/>
          </a:xfrm>
          <a:prstGeom prst="rect">
            <a:avLst/>
          </a:prstGeom>
          <a:noFill/>
        </p:spPr>
      </p:pic>
      <p:pic>
        <p:nvPicPr>
          <p:cNvPr id="2053" name="Picture 5" descr="C:\Documents and Settings\PC\Рабочий стол\65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295400"/>
            <a:ext cx="4191000" cy="32766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0" y="51242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Химия – </a:t>
            </a:r>
            <a:r>
              <a:rPr lang="ru-RU" b="1" dirty="0" smtClean="0"/>
              <a:t>10 </a:t>
            </a:r>
            <a:r>
              <a:rPr lang="ru-RU" b="1" dirty="0"/>
              <a:t>класс.</a:t>
            </a:r>
          </a:p>
          <a:p>
            <a:r>
              <a:rPr lang="ru-RU" b="1" u="sng" dirty="0"/>
              <a:t>Разработано:</a:t>
            </a:r>
          </a:p>
          <a:p>
            <a:r>
              <a:rPr lang="ru-RU" b="1" dirty="0"/>
              <a:t>Учитель химии МБОУ Федоровской СОШ</a:t>
            </a:r>
          </a:p>
          <a:p>
            <a:r>
              <a:rPr lang="ru-RU" b="1" dirty="0"/>
              <a:t>Петрова Наталья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355969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685800"/>
            <a:ext cx="821537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rgbClr val="FF0F0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Крекинг</a:t>
            </a:r>
            <a:r>
              <a:rPr lang="ru-RU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- это процесс расщепления углеводородов, содержащихся в нефти, в результате которого из углеводородов с большим числом атомов углерода образуются углеводороды с меньшим числом атомов углерода.</a:t>
            </a:r>
            <a:endParaRPr lang="en-US" sz="2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→ 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+C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6</a:t>
            </a:r>
          </a:p>
          <a:p>
            <a:endParaRPr lang="ru-RU" sz="2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16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34 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→  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16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+C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18</a:t>
            </a:r>
          </a:p>
          <a:p>
            <a:endParaRPr lang="ru-RU" sz="2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18 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→ 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+C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</a:t>
            </a:r>
          </a:p>
          <a:p>
            <a:endParaRPr lang="en-US" sz="2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8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0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    крекинга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5" name="Group 70"/>
          <p:cNvGraphicFramePr>
            <a:graphicFrameLocks/>
          </p:cNvGraphicFramePr>
          <p:nvPr/>
        </p:nvGraphicFramePr>
        <p:xfrm>
          <a:off x="107504" y="548680"/>
          <a:ext cx="8858313" cy="6072230"/>
        </p:xfrm>
        <a:graphic>
          <a:graphicData uri="http://schemas.openxmlformats.org/drawingml/2006/table">
            <a:tbl>
              <a:tblPr/>
              <a:tblGrid>
                <a:gridCol w="2952771"/>
                <a:gridCol w="2952771"/>
                <a:gridCol w="2952771"/>
              </a:tblGrid>
              <a:tr h="653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Признаки      для сравнения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Термический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Каталитический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Условия проведения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450-550</a:t>
                      </a:r>
                      <a:r>
                        <a:rPr kumimoji="0" lang="ru-RU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450-500</a:t>
                      </a:r>
                      <a:r>
                        <a:rPr kumimoji="0" lang="ru-RU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С, катализатор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Скорость процессов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Медленно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Скорость большая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Состав продуктов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Преимущественно углеводороды с неразветвленной цепью, много непредельных углеводородов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Изомеры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алкенов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с разветвленной цепью, непредельных углеводородов меньше, ароматических больше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6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Свойства бензина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Стойкость к детонации ниже, при хранении возможно осмоление вследствие полимеризации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Стойкость к детонации выше, устойчив при хранении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57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"/>
            <a:ext cx="8352928" cy="2286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Пиролиз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разложение органических веществ без доступа воздуха при высокой температуре.</a:t>
            </a:r>
            <a:b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При пиролизе нефти основными продуктами реакции являются непредельные газообразные углеводороды и ароматические.</a:t>
            </a:r>
            <a:b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пиролиза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33400" y="3429000"/>
            <a:ext cx="7467600" cy="31242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Окислительный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Низкотемпературный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Среднетемпературный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Высокотемпературный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5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09800"/>
            <a:ext cx="891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3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Состав и химические свойства нефти.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Нефть — сложная смесь углеводородов различной молекулярной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массы, главным образом жидких.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состав нефти входит 3 вида углеводородов:</a:t>
            </a:r>
          </a:p>
          <a:p>
            <a:pPr lvl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Парафины </a:t>
            </a:r>
          </a:p>
          <a:p>
            <a:pPr lvl="1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Циклопарафины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Ароматические углеводороды</a:t>
            </a:r>
          </a:p>
        </p:txBody>
      </p:sp>
    </p:spTree>
    <p:extLst>
      <p:ext uri="{BB962C8B-B14F-4D97-AF65-F5344CB8AC3E}">
        <p14:creationId xmlns:p14="http://schemas.microsoft.com/office/powerpoint/2010/main" val="12372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Нефть содержит сотни различных соединений.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Соотношения этих углеводородов в нефти различных месторождений колеблются в широких пределах.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Нефть Мангышлака богата предельными углеводородами.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Нефть в районе Баку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циклопарафинами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Уральская нефть содержит ароматические углеводороды.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в состав входят в меньших количествах: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Кислород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Азот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другие элементы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Высокомолекулярные соединения (ВМС)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Смолы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Асфальтовые вещества.</a:t>
            </a:r>
          </a:p>
        </p:txBody>
      </p:sp>
    </p:spTree>
    <p:extLst>
      <p:ext uri="{BB962C8B-B14F-4D97-AF65-F5344CB8AC3E}">
        <p14:creationId xmlns:p14="http://schemas.microsoft.com/office/powerpoint/2010/main" val="210919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496944" cy="50405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Физические свойства нефти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Маслянистая жидкость от светло-бурого до черного цвета с характерным запахом.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Легче воды (плотность от 0,73 – 0,97 г\см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в воде практически нерастворима.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Нефть – смесь различных углеводородов, у которой  нет определенной температуры кипения.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149080"/>
            <a:ext cx="5328592" cy="253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55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685800"/>
          <a:ext cx="8229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ru-RU" dirty="0" smtClean="0"/>
              <a:t>Способы переработки нефти.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0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4724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Первичная переработка нефти - перегонка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00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Фракции (дистилляты) – светлые нефтепродукты: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Бензин – содержащий углеводороды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кипящие в интервале от  40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200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Лигроин, содержащий углеводороды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температурой кипения от 150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250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Керосин, включающий углеводороды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температурой кипения от 180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300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Газойль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&gt;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275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С)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Мазут – вязкая черная жидкость, содержит  углеводороды с большим  числом атомов углерода в молекуле, разделяют на фракции путем дополнительной переработки.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1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400" b="1" dirty="0">
                <a:latin typeface="Comic Sans MS" pitchFamily="66" charset="0"/>
              </a:rPr>
              <a:t>Применение  продуктов  перегонки  нефти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777"/>
            <a:ext cx="8675687" cy="528488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3200" i="1" u="sng" dirty="0">
                <a:latin typeface="Times New Roman" pitchFamily="18" charset="0"/>
                <a:cs typeface="Times New Roman" pitchFamily="18" charset="0"/>
              </a:rPr>
              <a:t>Бензин 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– авиационное  и  автомобильное 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топливо, как растворитель  (масла, каучука), для очистки тканей.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RU" sz="3200" i="1" u="sng" dirty="0">
                <a:latin typeface="Times New Roman" pitchFamily="18" charset="0"/>
                <a:cs typeface="Times New Roman" pitchFamily="18" charset="0"/>
              </a:rPr>
              <a:t>Лигроин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 – дизельное  топливо;  растворитель  в  лакокрасочной  промышленности;  используется  для  переработки  в  бензин.</a:t>
            </a:r>
          </a:p>
          <a:p>
            <a:pPr algn="just">
              <a:lnSpc>
                <a:spcPct val="90000"/>
              </a:lnSpc>
            </a:pPr>
            <a:r>
              <a:rPr lang="ru-RU" altLang="ru-RU" sz="3200" i="1" u="sng" dirty="0">
                <a:latin typeface="Times New Roman" pitchFamily="18" charset="0"/>
                <a:cs typeface="Times New Roman" pitchFamily="18" charset="0"/>
              </a:rPr>
              <a:t>Керосин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 – горючее  для  реактивных  и  тракторных  двигателей;  бытовых  нужд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ru-RU" altLang="ru-RU" sz="3200" i="1" u="sng" dirty="0" smtClean="0">
                <a:latin typeface="Times New Roman" pitchFamily="18" charset="0"/>
                <a:cs typeface="Times New Roman" pitchFamily="18" charset="0"/>
              </a:rPr>
              <a:t>Газойль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– горючее для дизелей.</a:t>
            </a:r>
          </a:p>
          <a:p>
            <a:pPr algn="just">
              <a:lnSpc>
                <a:spcPct val="90000"/>
              </a:lnSpc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1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400" b="1" dirty="0">
                <a:latin typeface="Comic Sans MS" pitchFamily="66" charset="0"/>
              </a:rPr>
              <a:t>Применение  продуктов  перегонки  нефти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12776"/>
            <a:ext cx="8686800" cy="514201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 smtClean="0">
                <a:latin typeface="Times New Roman" pitchFamily="18" charset="0"/>
                <a:cs typeface="Times New Roman" pitchFamily="18" charset="0"/>
              </a:rPr>
              <a:t>Из мазута выделяют:</a:t>
            </a: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>
                <a:latin typeface="Times New Roman" pitchFamily="18" charset="0"/>
                <a:cs typeface="Times New Roman" pitchFamily="18" charset="0"/>
              </a:rPr>
              <a:t>Соляровое  масло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моторное  топливо.</a:t>
            </a: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 smtClean="0">
                <a:latin typeface="Times New Roman" pitchFamily="18" charset="0"/>
                <a:cs typeface="Times New Roman" pitchFamily="18" charset="0"/>
              </a:rPr>
              <a:t>Смазочные  </a:t>
            </a:r>
            <a:r>
              <a:rPr lang="ru-RU" altLang="ru-RU" sz="2400" i="1" u="sng" dirty="0">
                <a:latin typeface="Times New Roman" pitchFamily="18" charset="0"/>
                <a:cs typeface="Times New Roman" pitchFamily="18" charset="0"/>
              </a:rPr>
              <a:t>масла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- смазка 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механизмов (автотракторные, авиационные).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>
                <a:latin typeface="Times New Roman" pitchFamily="18" charset="0"/>
                <a:cs typeface="Times New Roman" pitchFamily="18" charset="0"/>
              </a:rPr>
              <a:t>Вазелин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основа для косметических средств и лекарств.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 smtClean="0">
                <a:latin typeface="Times New Roman" pitchFamily="18" charset="0"/>
                <a:cs typeface="Times New Roman" pitchFamily="18" charset="0"/>
              </a:rPr>
              <a:t>Из некоторых сортов нефти получают парафин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– для  получения  высших  карбоновых  кислот;  для  пропитки  древесины  в  производстве  спичек  и  карандашей,  для  изготовления  свечей,  гуталина.</a:t>
            </a: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 smtClean="0">
                <a:latin typeface="Times New Roman" pitchFamily="18" charset="0"/>
                <a:cs typeface="Times New Roman" pitchFamily="18" charset="0"/>
              </a:rPr>
              <a:t>Гудрон (нелетучая темная масса)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– для  получения  асфальта.</a:t>
            </a:r>
          </a:p>
          <a:p>
            <a:pPr algn="just">
              <a:lnSpc>
                <a:spcPct val="90000"/>
              </a:lnSpc>
              <a:buClr>
                <a:srgbClr val="0033CC"/>
              </a:buClr>
            </a:pPr>
            <a:r>
              <a:rPr lang="ru-RU" altLang="ru-RU" sz="2400" i="1" u="sng" dirty="0">
                <a:latin typeface="Times New Roman" pitchFamily="18" charset="0"/>
                <a:cs typeface="Times New Roman" pitchFamily="18" charset="0"/>
              </a:rPr>
              <a:t>Мазут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в  качестве  котельного  жидкого  топлива.</a:t>
            </a:r>
          </a:p>
        </p:txBody>
      </p:sp>
    </p:spTree>
    <p:extLst>
      <p:ext uri="{BB962C8B-B14F-4D97-AF65-F5344CB8AC3E}">
        <p14:creationId xmlns:p14="http://schemas.microsoft.com/office/powerpoint/2010/main" val="84187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14400"/>
          </a:xfrm>
        </p:spPr>
        <p:txBody>
          <a:bodyPr/>
          <a:lstStyle/>
          <a:p>
            <a:pPr algn="ctr"/>
            <a:r>
              <a:rPr lang="ru-RU" b="1" dirty="0" smtClean="0"/>
              <a:t>Установка перегонки нефти.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4176464" cy="5040560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427984" y="908720"/>
            <a:ext cx="4716016" cy="3456384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Температура печи 320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350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Ректификационная колонна высотой 40 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Горизонтальные перегородки с отверстиями – тарелки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Главный недостаток – малый выход бензина (не более 20%).</a:t>
            </a:r>
          </a:p>
          <a:p>
            <a:endParaRPr lang="ru-RU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149080"/>
            <a:ext cx="3744416" cy="251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03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иний градие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синий градиент</Template>
  <TotalTime>0</TotalTime>
  <Words>551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синий градиент</vt:lpstr>
      <vt:lpstr>Презентация PowerPoint</vt:lpstr>
      <vt:lpstr>Состав и химические свойства нефти.</vt:lpstr>
      <vt:lpstr>Нефть содержит сотни различных соединений.</vt:lpstr>
      <vt:lpstr>Физические свойства нефти</vt:lpstr>
      <vt:lpstr>Способы переработки нефти.</vt:lpstr>
      <vt:lpstr>Первичная переработка нефти - перегонка </vt:lpstr>
      <vt:lpstr>Применение  продуктов  перегонки  нефти</vt:lpstr>
      <vt:lpstr>Применение  продуктов  перегонки  нефти</vt:lpstr>
      <vt:lpstr>Установка перегонки нефти.</vt:lpstr>
      <vt:lpstr>Презентация PowerPoint</vt:lpstr>
      <vt:lpstr>Презентация PowerPoint</vt:lpstr>
      <vt:lpstr>Виды пиролиза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user</cp:lastModifiedBy>
  <cp:revision>1</cp:revision>
  <dcterms:created xsi:type="dcterms:W3CDTF">2016-12-15T17:04:54Z</dcterms:created>
  <dcterms:modified xsi:type="dcterms:W3CDTF">2016-12-15T17:06:00Z</dcterms:modified>
</cp:coreProperties>
</file>